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258-6839-884B-8E22-08FC8BF7A6D5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7482-072F-6C46-9218-CA6DD3F5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8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258-6839-884B-8E22-08FC8BF7A6D5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7482-072F-6C46-9218-CA6DD3F5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4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258-6839-884B-8E22-08FC8BF7A6D5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7482-072F-6C46-9218-CA6DD3F5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0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258-6839-884B-8E22-08FC8BF7A6D5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7482-072F-6C46-9218-CA6DD3F5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0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258-6839-884B-8E22-08FC8BF7A6D5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7482-072F-6C46-9218-CA6DD3F5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1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258-6839-884B-8E22-08FC8BF7A6D5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7482-072F-6C46-9218-CA6DD3F5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258-6839-884B-8E22-08FC8BF7A6D5}" type="datetimeFigureOut">
              <a:rPr lang="en-US" smtClean="0"/>
              <a:t>4/17/15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7482-072F-6C46-9218-CA6DD3F5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9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258-6839-884B-8E22-08FC8BF7A6D5}" type="datetimeFigureOut">
              <a:rPr lang="en-US" smtClean="0"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7482-072F-6C46-9218-CA6DD3F5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8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258-6839-884B-8E22-08FC8BF7A6D5}" type="datetimeFigureOut">
              <a:rPr lang="en-US" smtClean="0"/>
              <a:t>4/17/15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7482-072F-6C46-9218-CA6DD3F5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258-6839-884B-8E22-08FC8BF7A6D5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7482-072F-6C46-9218-CA6DD3F5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8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258-6839-884B-8E22-08FC8BF7A6D5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7482-072F-6C46-9218-CA6DD3F5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8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1258-6839-884B-8E22-08FC8BF7A6D5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77482-072F-6C46-9218-CA6DD3F5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6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r>
              <a:rPr lang="en-US" dirty="0" smtClean="0"/>
              <a:t>0802 at 6Z</a:t>
            </a:r>
            <a:br>
              <a:rPr lang="en-US" dirty="0" smtClean="0"/>
            </a:br>
            <a:r>
              <a:rPr lang="en-US" dirty="0" smtClean="0"/>
              <a:t>Max </a:t>
            </a:r>
            <a:r>
              <a:rPr lang="en-US" dirty="0" err="1" smtClean="0"/>
              <a:t>Sfc</a:t>
            </a:r>
            <a:r>
              <a:rPr lang="en-US" dirty="0" smtClean="0"/>
              <a:t> Wind </a:t>
            </a:r>
            <a:endParaRPr lang="en-US" dirty="0"/>
          </a:p>
        </p:txBody>
      </p:sp>
      <p:pic>
        <p:nvPicPr>
          <p:cNvPr id="4" name="Content Placeholder 3" descr="int_wn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39" b="-16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848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45" y="182885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41" y="1828856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38" y="4343428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41" y="4343429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8" y="1828857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8" y="4343428"/>
            <a:ext cx="2143125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7997" y="457200"/>
            <a:ext cx="6595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Azimuthal Mean Tangential Wind (shaded) and Radial Wind (contours)</a:t>
            </a:r>
          </a:p>
          <a:p>
            <a:endParaRPr lang="en-US" dirty="0"/>
          </a:p>
          <a:p>
            <a:r>
              <a:rPr lang="en-US" dirty="0" smtClean="0"/>
              <a:t>0hr Analysis                            </a:t>
            </a:r>
            <a:r>
              <a:rPr lang="en-US" dirty="0" smtClean="0"/>
              <a:t> </a:t>
            </a:r>
            <a:r>
              <a:rPr lang="en-US" dirty="0" smtClean="0"/>
              <a:t>6hr </a:t>
            </a:r>
            <a:r>
              <a:rPr lang="en-US" dirty="0"/>
              <a:t>forecast            </a:t>
            </a:r>
            <a:r>
              <a:rPr lang="en-US" dirty="0" smtClean="0"/>
              <a:t>            12hr </a:t>
            </a:r>
            <a:r>
              <a:rPr lang="en-US" dirty="0"/>
              <a:t>forecast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2815" y="2245659"/>
            <a:ext cx="100385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#0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Wave #1</a:t>
            </a:r>
          </a:p>
        </p:txBody>
      </p:sp>
    </p:spTree>
    <p:extLst>
      <p:ext uri="{BB962C8B-B14F-4D97-AF65-F5344CB8AC3E}">
        <p14:creationId xmlns:p14="http://schemas.microsoft.com/office/powerpoint/2010/main" val="129745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" y="3186973"/>
            <a:ext cx="3429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44" y="3186973"/>
            <a:ext cx="3429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3186973"/>
            <a:ext cx="3429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668" y="537882"/>
            <a:ext cx="67249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Balance and Stability Analysis:  </a:t>
            </a:r>
            <a:br>
              <a:rPr lang="en-US" dirty="0" smtClean="0"/>
            </a:br>
            <a:r>
              <a:rPr lang="en-US" dirty="0" smtClean="0"/>
              <a:t>Shaded Contours = Non-Hydrostatic acceleration – (1/</a:t>
            </a:r>
            <a:r>
              <a:rPr lang="el-GR" dirty="0" smtClean="0"/>
              <a:t>ρ</a:t>
            </a:r>
            <a:r>
              <a:rPr lang="en-US" dirty="0" smtClean="0"/>
              <a:t>*</a:t>
            </a:r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dz</a:t>
            </a:r>
            <a:r>
              <a:rPr lang="en-US" dirty="0" smtClean="0"/>
              <a:t> + g)</a:t>
            </a:r>
          </a:p>
          <a:p>
            <a:r>
              <a:rPr lang="en-US" dirty="0" smtClean="0"/>
              <a:t>Blue and Red Contours = A-gradient forcing V</a:t>
            </a:r>
            <a:r>
              <a:rPr lang="en-US" baseline="30000" dirty="0" smtClean="0"/>
              <a:t>2</a:t>
            </a:r>
            <a:r>
              <a:rPr lang="en-US" dirty="0" smtClean="0"/>
              <a:t>/r – 1/</a:t>
            </a:r>
            <a:r>
              <a:rPr lang="el-GR" dirty="0" smtClean="0"/>
              <a:t>ρ</a:t>
            </a:r>
            <a:r>
              <a:rPr lang="en-US" dirty="0" smtClean="0"/>
              <a:t>*</a:t>
            </a:r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dr</a:t>
            </a:r>
            <a:r>
              <a:rPr lang="en-US" dirty="0" smtClean="0"/>
              <a:t> + </a:t>
            </a:r>
            <a:r>
              <a:rPr lang="en-US" smtClean="0"/>
              <a:t>fV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blue = inward   red = outward Units = m/s</a:t>
            </a:r>
          </a:p>
          <a:p>
            <a:r>
              <a:rPr lang="en-US" dirty="0" smtClean="0"/>
              <a:t>Black Contours = Inertial stability  normalized by  </a:t>
            </a:r>
            <a:r>
              <a:rPr lang="en-US" dirty="0" err="1" smtClean="0"/>
              <a:t>Vt</a:t>
            </a:r>
            <a:r>
              <a:rPr lang="en-US" baseline="-25000" dirty="0" err="1" smtClean="0"/>
              <a:t>max</a:t>
            </a:r>
            <a:r>
              <a:rPr lang="en-US" dirty="0" smtClean="0"/>
              <a:t> * f</a:t>
            </a:r>
            <a:r>
              <a:rPr lang="en-US" baseline="30000" dirty="0" smtClean="0"/>
              <a:t>2</a:t>
            </a:r>
            <a:r>
              <a:rPr lang="en-US" dirty="0" smtClean="0"/>
              <a:t>   Units = s</a:t>
            </a:r>
            <a:r>
              <a:rPr lang="en-US" baseline="30000" dirty="0" smtClean="0"/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7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spd10m_total_time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2" y="718888"/>
            <a:ext cx="3792226" cy="3033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76" y="718889"/>
            <a:ext cx="3792226" cy="3033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2" y="3826551"/>
            <a:ext cx="3792226" cy="3033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76" y="3826551"/>
            <a:ext cx="3792226" cy="3033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7255" y="342531"/>
            <a:ext cx="123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 = 0 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91001" y="557676"/>
            <a:ext cx="116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Field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77362" y="557676"/>
            <a:ext cx="163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Wavenumber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4817" y="3633907"/>
            <a:ext cx="163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Wavenumber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77362" y="3633907"/>
            <a:ext cx="163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Wavenumber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93810" y="-44246"/>
            <a:ext cx="2786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10-m Wind Speed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91001" y="2976024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Max = 24.7 m/s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446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spd10m_total_time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2" y="1210150"/>
            <a:ext cx="3792226" cy="3033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76" y="1210151"/>
            <a:ext cx="3792225" cy="3033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7255" y="342531"/>
            <a:ext cx="123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 = 0 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13008" y="1048938"/>
            <a:ext cx="131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Wind Speed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1395" y="1048938"/>
            <a:ext cx="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MSLP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57105" y="-44246"/>
            <a:ext cx="4059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10-m Wind Speed </a:t>
            </a:r>
            <a:r>
              <a:rPr lang="en-US" sz="2800" dirty="0" err="1" smtClean="0"/>
              <a:t>vs</a:t>
            </a:r>
            <a:r>
              <a:rPr lang="en-US" sz="2800" dirty="0" smtClean="0"/>
              <a:t> MSLP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592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2" y="718888"/>
            <a:ext cx="3792226" cy="3033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76" y="718889"/>
            <a:ext cx="3792225" cy="3033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2" y="3826551"/>
            <a:ext cx="3792225" cy="3033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76" y="3826551"/>
            <a:ext cx="3792225" cy="3033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7255" y="342531"/>
            <a:ext cx="123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 = 6 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91001" y="557676"/>
            <a:ext cx="116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Field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77362" y="557676"/>
            <a:ext cx="163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Wavenumber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4817" y="3633907"/>
            <a:ext cx="163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Wavenumber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77362" y="3633907"/>
            <a:ext cx="163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Wavenumber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93810" y="-44246"/>
            <a:ext cx="2786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10-m Wind Speed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714681" y="2976024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Max = 26.2 m/s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029473" y="6187827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Max = 7.3 m/s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755628" y="6187827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Max = 4.6 m/s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991001" y="2976024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Max = 39.4 m/s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373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2" y="718888"/>
            <a:ext cx="3792226" cy="3033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76" y="718889"/>
            <a:ext cx="3792225" cy="3033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2" y="3826551"/>
            <a:ext cx="3792225" cy="3033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76" y="3826551"/>
            <a:ext cx="3792225" cy="3033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8758" y="342531"/>
            <a:ext cx="135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 = 12 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91001" y="557676"/>
            <a:ext cx="116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Field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77362" y="557676"/>
            <a:ext cx="163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Wavenumber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4817" y="3633907"/>
            <a:ext cx="163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Wavenumber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77362" y="3633907"/>
            <a:ext cx="163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Wavenumber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93810" y="-44246"/>
            <a:ext cx="2786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10-m Wind Speed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4681" y="2976024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Max = 23.4 m/s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29473" y="6187827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Max = 2.1 m/s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755628" y="6187827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Max = 1.5 m/s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952529" y="2976024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Max = 25.8 m/s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688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pic>
        <p:nvPicPr>
          <p:cNvPr id="4" name="Content Placeholder 3" descr="int_trc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00" b="-236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69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t_p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37" b="-174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037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152</Words>
  <Application>Microsoft Macintosh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Motivation 0802 at 6Z Max Sfc Wind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Slides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Nicholas Carrasco</dc:creator>
  <cp:lastModifiedBy>Nicholas Carrasco</cp:lastModifiedBy>
  <cp:revision>3</cp:revision>
  <dcterms:created xsi:type="dcterms:W3CDTF">2015-04-17T18:07:40Z</dcterms:created>
  <dcterms:modified xsi:type="dcterms:W3CDTF">2015-04-17T18:45:47Z</dcterms:modified>
</cp:coreProperties>
</file>