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71" r:id="rId3"/>
    <p:sldId id="273" r:id="rId4"/>
    <p:sldId id="280" r:id="rId5"/>
    <p:sldId id="260" r:id="rId6"/>
    <p:sldId id="264" r:id="rId7"/>
    <p:sldId id="279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12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8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3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4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6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F964-697C-5E4B-A95D-AD7015FB6F9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74C99-C8B4-1549-8200-2BA2D5301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4417"/>
            <a:ext cx="3987800" cy="1442219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D01</a:t>
            </a:r>
            <a:r>
              <a:rPr lang="en-US" dirty="0" smtClean="0"/>
              <a:t>: 27 km(240x160), 30 min</a:t>
            </a:r>
          </a:p>
          <a:p>
            <a:pPr lvl="1"/>
            <a:r>
              <a:rPr lang="en-US" dirty="0" smtClean="0"/>
              <a:t>D02: 9 km (120x120), 30 min</a:t>
            </a:r>
          </a:p>
          <a:p>
            <a:pPr lvl="1"/>
            <a:r>
              <a:rPr lang="en-US" dirty="0" smtClean="0"/>
              <a:t>D03: 3 km (240x240), 30 min</a:t>
            </a:r>
          </a:p>
          <a:p>
            <a:pPr lvl="1"/>
            <a:r>
              <a:rPr lang="en-US" dirty="0" smtClean="0"/>
              <a:t>D04: 1 km (480x480), 6 min</a:t>
            </a:r>
            <a:endParaRPr lang="en-US" dirty="0"/>
          </a:p>
        </p:txBody>
      </p:sp>
      <p:pic>
        <p:nvPicPr>
          <p:cNvPr id="4" name="Picture 3" descr="domain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-70" r="15428" b="13492"/>
          <a:stretch/>
        </p:blipFill>
        <p:spPr>
          <a:xfrm>
            <a:off x="4784471" y="238283"/>
            <a:ext cx="4359529" cy="292517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624C-39D4-3549-942E-3FC9691022F6}" type="slidenum">
              <a:rPr lang="en-US" smtClean="0"/>
              <a:t>1</a:t>
            </a:fld>
            <a:endParaRPr lang="en-US"/>
          </a:p>
        </p:txBody>
      </p:sp>
      <p:sp>
        <p:nvSpPr>
          <p:cNvPr id="7" name="Rectangle 1030"/>
          <p:cNvSpPr>
            <a:spLocks noChangeArrowheads="1"/>
          </p:cNvSpPr>
          <p:nvPr/>
        </p:nvSpPr>
        <p:spPr bwMode="auto">
          <a:xfrm>
            <a:off x="1125538" y="3551238"/>
            <a:ext cx="3289300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latin typeface="Calibri" pitchFamily="-72" charset="0"/>
              </a:rPr>
              <a:t>TROPICS data location </a:t>
            </a:r>
          </a:p>
          <a:p>
            <a:pPr algn="ctr"/>
            <a:r>
              <a:rPr lang="en-US" sz="2000" b="1" dirty="0">
                <a:latin typeface="Calibri" pitchFamily="-72" charset="0"/>
              </a:rPr>
              <a:t>(res: 21 km) 0802 00z</a:t>
            </a:r>
            <a:br>
              <a:rPr lang="en-US" sz="2000" b="1" dirty="0">
                <a:latin typeface="Calibri" pitchFamily="-72" charset="0"/>
              </a:rPr>
            </a:br>
            <a:r>
              <a:rPr lang="en-US" sz="2000" b="1" dirty="0">
                <a:latin typeface="Calibri" pitchFamily="-72" charset="0"/>
              </a:rPr>
              <a:t>storm center at 17.5N  43.4W</a:t>
            </a:r>
            <a:endParaRPr lang="en-US" sz="2800" b="1" dirty="0">
              <a:latin typeface="Calibri" pitchFamily="-72" charset="0"/>
            </a:endParaRPr>
          </a:p>
        </p:txBody>
      </p:sp>
      <p:pic>
        <p:nvPicPr>
          <p:cNvPr id="8" name="Content Placeholder 3" descr="DOME_d02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48" t="3648" r="-743"/>
          <a:stretch/>
        </p:blipFill>
        <p:spPr>
          <a:xfrm>
            <a:off x="96055" y="2879427"/>
            <a:ext cx="4688416" cy="361574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84471" y="3763971"/>
            <a:ext cx="411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Data in D04</a:t>
            </a:r>
            <a:r>
              <a:rPr lang="en-US" dirty="0"/>
              <a:t>/D03/D02 </a:t>
            </a:r>
            <a:r>
              <a:rPr lang="en-US" dirty="0" smtClean="0"/>
              <a:t> </a:t>
            </a:r>
            <a:r>
              <a:rPr lang="en-US" dirty="0"/>
              <a:t>are merged </a:t>
            </a:r>
            <a:r>
              <a:rPr lang="en-US" dirty="0" smtClean="0"/>
              <a:t>, blurred</a:t>
            </a:r>
            <a:r>
              <a:rPr lang="en-US" dirty="0"/>
              <a:t>/resampled to a uniform (or nearly uniform) 21 km grid</a:t>
            </a:r>
            <a:endParaRPr lang="en-US" dirty="0"/>
          </a:p>
        </p:txBody>
      </p:sp>
      <p:sp>
        <p:nvSpPr>
          <p:cNvPr id="10" name="Rectangle 1030"/>
          <p:cNvSpPr>
            <a:spLocks noChangeArrowheads="1"/>
          </p:cNvSpPr>
          <p:nvPr/>
        </p:nvSpPr>
        <p:spPr bwMode="auto">
          <a:xfrm>
            <a:off x="457200" y="2512484"/>
            <a:ext cx="3320666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latin typeface="Calibri" pitchFamily="-72" charset="0"/>
              </a:rPr>
              <a:t>TROPICS data </a:t>
            </a:r>
            <a:r>
              <a:rPr lang="en-US" sz="2000" b="1" dirty="0" smtClean="0">
                <a:latin typeface="Calibri" pitchFamily="-72" charset="0"/>
              </a:rPr>
              <a:t>location</a:t>
            </a:r>
            <a:endParaRPr lang="en-US" sz="2000" b="1" dirty="0">
              <a:latin typeface="Calibri" pitchFamily="-72" charset="0"/>
            </a:endParaRPr>
          </a:p>
          <a:p>
            <a:pPr algn="ctr"/>
            <a:r>
              <a:rPr lang="en-US" sz="2000" b="1" dirty="0">
                <a:latin typeface="Calibri" pitchFamily="-72" charset="0"/>
              </a:rPr>
              <a:t>(res: 21 km) </a:t>
            </a:r>
            <a:r>
              <a:rPr lang="en-US" sz="2000" b="1" dirty="0" smtClean="0">
                <a:latin typeface="Calibri" pitchFamily="-72" charset="0"/>
              </a:rPr>
              <a:t>0803 </a:t>
            </a:r>
            <a:r>
              <a:rPr lang="en-US" sz="2000" b="1" dirty="0">
                <a:latin typeface="Calibri" pitchFamily="-72" charset="0"/>
              </a:rPr>
              <a:t>00z</a:t>
            </a:r>
            <a:br>
              <a:rPr lang="en-US" sz="2000" b="1" dirty="0">
                <a:latin typeface="Calibri" pitchFamily="-72" charset="0"/>
              </a:rPr>
            </a:br>
            <a:r>
              <a:rPr lang="en-US" sz="2000" b="1" dirty="0">
                <a:latin typeface="Calibri" pitchFamily="-72" charset="0"/>
              </a:rPr>
              <a:t>storm center at </a:t>
            </a:r>
            <a:r>
              <a:rPr lang="en-US" sz="2000" b="1" dirty="0" smtClean="0">
                <a:latin typeface="Calibri" pitchFamily="-72" charset="0"/>
              </a:rPr>
              <a:t>18.2N  46.5W</a:t>
            </a:r>
            <a:endParaRPr lang="en-US" sz="2800" b="1" dirty="0">
              <a:latin typeface="Calibri" pitchFamily="-7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9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ntrl_tr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23" y="302250"/>
            <a:ext cx="3986856" cy="3205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931" y="482417"/>
            <a:ext cx="3808372" cy="29475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25" y="3791108"/>
            <a:ext cx="3873211" cy="3066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4377" y="64813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9291" y="3429946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T,Q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8134" y="113085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10920" y="3508099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Control,Q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036" y="3877431"/>
            <a:ext cx="3443611" cy="297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6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7" y="446953"/>
            <a:ext cx="3897048" cy="3205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64" y="533825"/>
            <a:ext cx="3446707" cy="28447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06" y="3830229"/>
            <a:ext cx="3650769" cy="29886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4377" y="96563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74377" y="3484658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T,Q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8134" y="77621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63048" y="3421776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Q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764" y="3826701"/>
            <a:ext cx="3684289" cy="29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8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28" y="278809"/>
            <a:ext cx="3890969" cy="3205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887" y="314046"/>
            <a:ext cx="3496461" cy="2877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8" y="3755131"/>
            <a:ext cx="3724534" cy="30668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4377" y="29531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9699" y="3385799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T,Q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28134" y="94143"/>
            <a:ext cx="11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Control, 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708" y="3585625"/>
            <a:ext cx="3891567" cy="31834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0846" y="3299992"/>
            <a:ext cx="13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Control,Q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0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7179"/>
            <a:ext cx="7682345" cy="4427743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TC Stats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TC Stats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826809"/>
            <a:ext cx="774007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7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7311"/>
          </a:xfrm>
        </p:spPr>
        <p:txBody>
          <a:bodyPr>
            <a:normAutofit fontScale="90000"/>
          </a:bodyPr>
          <a:lstStyle/>
          <a:p>
            <a:r>
              <a:rPr lang="en-US" dirty="0"/>
              <a:t>TC Stats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31524"/>
            <a:ext cx="7347527" cy="4594640"/>
          </a:xfrm>
        </p:spPr>
      </p:pic>
    </p:spTree>
    <p:extLst>
      <p:ext uri="{BB962C8B-B14F-4D97-AF65-F5344CB8AC3E}">
        <p14:creationId xmlns:p14="http://schemas.microsoft.com/office/powerpoint/2010/main" val="372276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T(D4)-T(LG) at 855mb </a:t>
            </a:r>
            <a:br>
              <a:rPr lang="en-US" dirty="0" smtClean="0"/>
            </a:br>
            <a:r>
              <a:rPr lang="en-US" dirty="0" smtClean="0"/>
              <a:t>0804 00Z</a:t>
            </a:r>
            <a:endParaRPr lang="en-US" dirty="0"/>
          </a:p>
        </p:txBody>
      </p:sp>
      <p:pic>
        <p:nvPicPr>
          <p:cNvPr id="4" name="Content Placeholder 3" descr="diff_d4-lg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" r="256"/>
          <a:stretch/>
        </p:blipFill>
        <p:spPr>
          <a:xfrm>
            <a:off x="295564" y="1600200"/>
            <a:ext cx="7936344" cy="4525963"/>
          </a:xfrm>
        </p:spPr>
      </p:pic>
    </p:spTree>
    <p:extLst>
      <p:ext uri="{BB962C8B-B14F-4D97-AF65-F5344CB8AC3E}">
        <p14:creationId xmlns:p14="http://schemas.microsoft.com/office/powerpoint/2010/main" val="248316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136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 TC Stats </vt:lpstr>
      <vt:lpstr> TC Stats </vt:lpstr>
      <vt:lpstr>TC Stats </vt:lpstr>
      <vt:lpstr>T(D4)-T(LG) at 855mb  0804 00Z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DOME Earth Venture</dc:title>
  <dc:creator>Nicholas Carrasco</dc:creator>
  <cp:lastModifiedBy>Nicholas Carrasco</cp:lastModifiedBy>
  <cp:revision>52</cp:revision>
  <dcterms:created xsi:type="dcterms:W3CDTF">2015-02-24T15:11:33Z</dcterms:created>
  <dcterms:modified xsi:type="dcterms:W3CDTF">2015-04-17T18:22:44Z</dcterms:modified>
</cp:coreProperties>
</file>