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71" r:id="rId3"/>
    <p:sldId id="273" r:id="rId4"/>
    <p:sldId id="280" r:id="rId5"/>
    <p:sldId id="260" r:id="rId6"/>
    <p:sldId id="264" r:id="rId7"/>
    <p:sldId id="279" r:id="rId8"/>
    <p:sldId id="281" r:id="rId9"/>
    <p:sldId id="282" r:id="rId10"/>
    <p:sldId id="283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964-697C-5E4B-A95D-AD7015FB6F9A}" type="datetimeFigureOut">
              <a:rPr lang="en-US" smtClean="0"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4C99-C8B4-1549-8200-2BA2D5301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8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964-697C-5E4B-A95D-AD7015FB6F9A}" type="datetimeFigureOut">
              <a:rPr lang="en-US" smtClean="0"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4C99-C8B4-1549-8200-2BA2D5301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1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964-697C-5E4B-A95D-AD7015FB6F9A}" type="datetimeFigureOut">
              <a:rPr lang="en-US" smtClean="0"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4C99-C8B4-1549-8200-2BA2D5301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8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964-697C-5E4B-A95D-AD7015FB6F9A}" type="datetimeFigureOut">
              <a:rPr lang="en-US" smtClean="0"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4C99-C8B4-1549-8200-2BA2D5301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3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964-697C-5E4B-A95D-AD7015FB6F9A}" type="datetimeFigureOut">
              <a:rPr lang="en-US" smtClean="0"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4C99-C8B4-1549-8200-2BA2D5301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4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964-697C-5E4B-A95D-AD7015FB6F9A}" type="datetimeFigureOut">
              <a:rPr lang="en-US" smtClean="0"/>
              <a:t>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4C99-C8B4-1549-8200-2BA2D5301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7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964-697C-5E4B-A95D-AD7015FB6F9A}" type="datetimeFigureOut">
              <a:rPr lang="en-US" smtClean="0"/>
              <a:t>4/10/15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4C99-C8B4-1549-8200-2BA2D5301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3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964-697C-5E4B-A95D-AD7015FB6F9A}" type="datetimeFigureOut">
              <a:rPr lang="en-US" smtClean="0"/>
              <a:t>4/10/15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4C99-C8B4-1549-8200-2BA2D5301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4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964-697C-5E4B-A95D-AD7015FB6F9A}" type="datetimeFigureOut">
              <a:rPr lang="en-US" smtClean="0"/>
              <a:t>4/10/15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4C99-C8B4-1549-8200-2BA2D5301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6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964-697C-5E4B-A95D-AD7015FB6F9A}" type="datetimeFigureOut">
              <a:rPr lang="en-US" smtClean="0"/>
              <a:t>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4C99-C8B4-1549-8200-2BA2D5301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9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964-697C-5E4B-A95D-AD7015FB6F9A}" type="datetimeFigureOut">
              <a:rPr lang="en-US" smtClean="0"/>
              <a:t>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4C99-C8B4-1549-8200-2BA2D5301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6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F964-697C-5E4B-A95D-AD7015FB6F9A}" type="datetimeFigureOut">
              <a:rPr lang="en-US" smtClean="0"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74C99-C8B4-1549-8200-2BA2D5301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4417"/>
            <a:ext cx="3987800" cy="22225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Four domains with different spatial and temporal resolutions</a:t>
            </a:r>
          </a:p>
          <a:p>
            <a:pPr lvl="1"/>
            <a:r>
              <a:rPr lang="en-US" dirty="0" smtClean="0"/>
              <a:t>D01: 27 km(240x160), 30 min</a:t>
            </a:r>
          </a:p>
          <a:p>
            <a:pPr lvl="1"/>
            <a:r>
              <a:rPr lang="en-US" dirty="0" smtClean="0"/>
              <a:t>D02: 9 km (120x120), 30 min</a:t>
            </a:r>
          </a:p>
          <a:p>
            <a:pPr lvl="1"/>
            <a:r>
              <a:rPr lang="en-US" dirty="0" smtClean="0"/>
              <a:t>D03: 3 km (240x240), 30 min</a:t>
            </a:r>
          </a:p>
          <a:p>
            <a:pPr lvl="1"/>
            <a:r>
              <a:rPr lang="en-US" dirty="0" smtClean="0"/>
              <a:t>D04: 1 km (480x480), 6 min</a:t>
            </a:r>
            <a:endParaRPr lang="en-US" dirty="0"/>
          </a:p>
        </p:txBody>
      </p:sp>
      <p:pic>
        <p:nvPicPr>
          <p:cNvPr id="4" name="Picture 3" descr="domain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-70" r="15428" b="13492"/>
          <a:stretch/>
        </p:blipFill>
        <p:spPr>
          <a:xfrm>
            <a:off x="4558037" y="345078"/>
            <a:ext cx="4359529" cy="292517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624C-39D4-3549-942E-3FC9691022F6}" type="slidenum">
              <a:rPr lang="en-US" smtClean="0"/>
              <a:t>1</a:t>
            </a:fld>
            <a:endParaRPr lang="en-US"/>
          </a:p>
        </p:txBody>
      </p:sp>
      <p:pic>
        <p:nvPicPr>
          <p:cNvPr id="6" name="Content Placeholder 3" descr="Large_scale_Dome_Tropic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>
            <a:off x="105833" y="3270249"/>
            <a:ext cx="5838867" cy="3587751"/>
          </a:xfrm>
          <a:prstGeom prst="rect">
            <a:avLst/>
          </a:prstGeom>
        </p:spPr>
      </p:pic>
      <p:sp>
        <p:nvSpPr>
          <p:cNvPr id="7" name="Rectangle 1030"/>
          <p:cNvSpPr>
            <a:spLocks noChangeArrowheads="1"/>
          </p:cNvSpPr>
          <p:nvPr/>
        </p:nvSpPr>
        <p:spPr bwMode="auto">
          <a:xfrm>
            <a:off x="1125538" y="3551238"/>
            <a:ext cx="32893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Calibri" pitchFamily="-72" charset="0"/>
              </a:rPr>
              <a:t>TROPICS data location </a:t>
            </a:r>
          </a:p>
          <a:p>
            <a:pPr algn="ctr"/>
            <a:r>
              <a:rPr lang="en-US" sz="2000" b="1" dirty="0">
                <a:latin typeface="Calibri" pitchFamily="-72" charset="0"/>
              </a:rPr>
              <a:t>(res: 21 km) 0802 00z</a:t>
            </a:r>
            <a:br>
              <a:rPr lang="en-US" sz="2000" b="1" dirty="0">
                <a:latin typeface="Calibri" pitchFamily="-72" charset="0"/>
              </a:rPr>
            </a:br>
            <a:r>
              <a:rPr lang="en-US" sz="2000" b="1" dirty="0">
                <a:latin typeface="Calibri" pitchFamily="-72" charset="0"/>
              </a:rPr>
              <a:t>storm center at 17.5N  43.4W</a:t>
            </a:r>
            <a:endParaRPr lang="en-US" sz="2800" b="1" dirty="0">
              <a:latin typeface="Calibri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9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pare_4rms_t_200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" r="201"/>
          <a:stretch/>
        </p:blipFill>
        <p:spPr>
          <a:xfrm>
            <a:off x="662981" y="765762"/>
            <a:ext cx="7442193" cy="5360402"/>
          </a:xfrm>
        </p:spPr>
      </p:pic>
    </p:spTree>
    <p:extLst>
      <p:ext uri="{BB962C8B-B14F-4D97-AF65-F5344CB8AC3E}">
        <p14:creationId xmlns:p14="http://schemas.microsoft.com/office/powerpoint/2010/main" val="3424568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next?</a:t>
            </a:r>
            <a:endParaRPr lang="en-US" dirty="0"/>
          </a:p>
        </p:txBody>
      </p:sp>
      <p:pic>
        <p:nvPicPr>
          <p:cNvPr id="4" name="Content Placeholder 3" descr="DOME_d02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8" t="3648" r="-743"/>
          <a:stretch/>
        </p:blipFill>
        <p:spPr>
          <a:xfrm>
            <a:off x="457200" y="1714500"/>
            <a:ext cx="4688416" cy="436086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45616" y="2794000"/>
            <a:ext cx="3541184" cy="2233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/>
              <a:buChar char="•"/>
            </a:pPr>
            <a:r>
              <a:rPr lang="en-US" sz="2800" dirty="0" smtClean="0"/>
              <a:t>Assimilate Tb</a:t>
            </a:r>
          </a:p>
          <a:p>
            <a:pPr marL="571500" indent="-571500" algn="l">
              <a:buFont typeface="Arial"/>
              <a:buChar char="•"/>
            </a:pPr>
            <a:r>
              <a:rPr lang="en-US" sz="2800" dirty="0" smtClean="0"/>
              <a:t>Assimilate Data from D02 (~10x10)</a:t>
            </a:r>
            <a:endParaRPr lang="en-US" sz="2800" dirty="0"/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291913" y="1787525"/>
            <a:ext cx="3320666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Calibri" pitchFamily="-72" charset="0"/>
              </a:rPr>
              <a:t>TROPICS data </a:t>
            </a:r>
            <a:r>
              <a:rPr lang="en-US" sz="2000" b="1" dirty="0" smtClean="0">
                <a:latin typeface="Calibri" pitchFamily="-72" charset="0"/>
              </a:rPr>
              <a:t>location</a:t>
            </a:r>
            <a:endParaRPr lang="en-US" sz="2000" b="1" dirty="0">
              <a:latin typeface="Calibri" pitchFamily="-72" charset="0"/>
            </a:endParaRPr>
          </a:p>
          <a:p>
            <a:pPr algn="ctr"/>
            <a:r>
              <a:rPr lang="en-US" sz="2000" b="1" dirty="0">
                <a:latin typeface="Calibri" pitchFamily="-72" charset="0"/>
              </a:rPr>
              <a:t>(res: 21 km) </a:t>
            </a:r>
            <a:r>
              <a:rPr lang="en-US" sz="2000" b="1" dirty="0" smtClean="0">
                <a:latin typeface="Calibri" pitchFamily="-72" charset="0"/>
              </a:rPr>
              <a:t>0803 </a:t>
            </a:r>
            <a:r>
              <a:rPr lang="en-US" sz="2000" b="1" dirty="0">
                <a:latin typeface="Calibri" pitchFamily="-72" charset="0"/>
              </a:rPr>
              <a:t>00z</a:t>
            </a:r>
            <a:br>
              <a:rPr lang="en-US" sz="2000" b="1" dirty="0">
                <a:latin typeface="Calibri" pitchFamily="-72" charset="0"/>
              </a:rPr>
            </a:br>
            <a:r>
              <a:rPr lang="en-US" sz="2000" b="1" dirty="0">
                <a:latin typeface="Calibri" pitchFamily="-72" charset="0"/>
              </a:rPr>
              <a:t>storm center at </a:t>
            </a:r>
            <a:r>
              <a:rPr lang="en-US" sz="2000" b="1" dirty="0" smtClean="0">
                <a:latin typeface="Calibri" pitchFamily="-72" charset="0"/>
              </a:rPr>
              <a:t>18.2N  46.5W</a:t>
            </a:r>
            <a:endParaRPr lang="en-US" sz="2800" b="1" dirty="0">
              <a:latin typeface="Calibri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6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ntrl_tr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3" y="302250"/>
            <a:ext cx="3986856" cy="3205849"/>
          </a:xfrm>
          <a:prstGeom prst="rect">
            <a:avLst/>
          </a:prstGeom>
        </p:spPr>
      </p:pic>
      <p:pic>
        <p:nvPicPr>
          <p:cNvPr id="5" name="Picture 4" descr="temp21km_tr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69" y="482417"/>
            <a:ext cx="4401297" cy="2947529"/>
          </a:xfrm>
          <a:prstGeom prst="rect">
            <a:avLst/>
          </a:prstGeom>
        </p:spPr>
      </p:pic>
      <p:pic>
        <p:nvPicPr>
          <p:cNvPr id="6" name="Picture 5" descr="tq_tra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3" y="3791108"/>
            <a:ext cx="4183615" cy="3066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4377" y="64813"/>
            <a:ext cx="117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09291" y="3429946"/>
            <a:ext cx="133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Control, T,Q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8134" y="113085"/>
            <a:ext cx="117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Control, 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10920" y="3508099"/>
            <a:ext cx="133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Control,Q</a:t>
            </a:r>
            <a:endParaRPr lang="en-US" dirty="0"/>
          </a:p>
        </p:txBody>
      </p:sp>
      <p:pic>
        <p:nvPicPr>
          <p:cNvPr id="2" name="Picture 1" descr="q_tr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18" y="3877431"/>
            <a:ext cx="4189848" cy="297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6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7" y="446953"/>
            <a:ext cx="3897048" cy="3205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64" y="482417"/>
            <a:ext cx="3446707" cy="2947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6" y="3791108"/>
            <a:ext cx="3650769" cy="3066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4377" y="96563"/>
            <a:ext cx="117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74377" y="3484658"/>
            <a:ext cx="133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Control, T,Q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8134" y="77621"/>
            <a:ext cx="117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Control, 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63048" y="3421776"/>
            <a:ext cx="133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Control, Q</a:t>
            </a:r>
            <a:endParaRPr lang="en-US" dirty="0"/>
          </a:p>
        </p:txBody>
      </p:sp>
      <p:pic>
        <p:nvPicPr>
          <p:cNvPr id="2" name="Picture 1" descr="q_pr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64" y="3791108"/>
            <a:ext cx="3684289" cy="30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8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28" y="278809"/>
            <a:ext cx="3890969" cy="3205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87" y="278809"/>
            <a:ext cx="3496461" cy="2947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6" y="3755131"/>
            <a:ext cx="3736379" cy="3066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4377" y="29531"/>
            <a:ext cx="117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49699" y="3385799"/>
            <a:ext cx="133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Control, T,Q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8134" y="94143"/>
            <a:ext cx="117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Control, </a:t>
            </a:r>
            <a:r>
              <a:rPr lang="en-US" dirty="0" smtClean="0"/>
              <a:t>T</a:t>
            </a:r>
            <a:endParaRPr lang="en-US" dirty="0"/>
          </a:p>
        </p:txBody>
      </p:sp>
      <p:pic>
        <p:nvPicPr>
          <p:cNvPr id="2" name="Picture 1" descr="q_w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08" y="3532645"/>
            <a:ext cx="3891567" cy="32893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0846" y="3299992"/>
            <a:ext cx="133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Control,</a:t>
            </a:r>
            <a:r>
              <a:rPr lang="en-US" dirty="0" err="1" smtClean="0"/>
              <a:t>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0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7179"/>
            <a:ext cx="7503583" cy="442774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TC Stats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TC Stats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6809"/>
            <a:ext cx="769408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7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7311"/>
          </a:xfrm>
        </p:spPr>
        <p:txBody>
          <a:bodyPr>
            <a:normAutofit fontScale="90000"/>
          </a:bodyPr>
          <a:lstStyle/>
          <a:p>
            <a:r>
              <a:rPr lang="en-US" dirty="0"/>
              <a:t>TC Stats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compare_cntrl_q_wnd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-1517" r="-625" b="-1"/>
          <a:stretch/>
        </p:blipFill>
        <p:spPr>
          <a:xfrm>
            <a:off x="307796" y="1531524"/>
            <a:ext cx="8077511" cy="4594640"/>
          </a:xfrm>
        </p:spPr>
      </p:pic>
    </p:spTree>
    <p:extLst>
      <p:ext uri="{BB962C8B-B14F-4D97-AF65-F5344CB8AC3E}">
        <p14:creationId xmlns:p14="http://schemas.microsoft.com/office/powerpoint/2010/main" val="3722764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pare_4rms_t_850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" t="-279" r="-2480"/>
          <a:stretch/>
        </p:blipFill>
        <p:spPr>
          <a:xfrm>
            <a:off x="1185895" y="756424"/>
            <a:ext cx="6975306" cy="5369740"/>
          </a:xfrm>
        </p:spPr>
      </p:pic>
    </p:spTree>
    <p:extLst>
      <p:ext uri="{BB962C8B-B14F-4D97-AF65-F5344CB8AC3E}">
        <p14:creationId xmlns:p14="http://schemas.microsoft.com/office/powerpoint/2010/main" val="236592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pare_4rms_t_500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" r="-7"/>
          <a:stretch/>
        </p:blipFill>
        <p:spPr>
          <a:xfrm>
            <a:off x="877749" y="821794"/>
            <a:ext cx="6732524" cy="5304370"/>
          </a:xfrm>
        </p:spPr>
      </p:pic>
    </p:spTree>
    <p:extLst>
      <p:ext uri="{BB962C8B-B14F-4D97-AF65-F5344CB8AC3E}">
        <p14:creationId xmlns:p14="http://schemas.microsoft.com/office/powerpoint/2010/main" val="3239685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123</Words>
  <Application>Microsoft Macintosh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 TC Stats </vt:lpstr>
      <vt:lpstr> TC Stats </vt:lpstr>
      <vt:lpstr>TC Stats </vt:lpstr>
      <vt:lpstr>PowerPoint Presentation</vt:lpstr>
      <vt:lpstr>PowerPoint Presentation</vt:lpstr>
      <vt:lpstr>PowerPoint Presentation</vt:lpstr>
      <vt:lpstr>What is next?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 Earth Venture</dc:title>
  <dc:creator>Nicholas Carrasco</dc:creator>
  <cp:lastModifiedBy>Nicholas Carrasco</cp:lastModifiedBy>
  <cp:revision>44</cp:revision>
  <dcterms:created xsi:type="dcterms:W3CDTF">2015-02-24T15:11:33Z</dcterms:created>
  <dcterms:modified xsi:type="dcterms:W3CDTF">2015-04-10T18:10:30Z</dcterms:modified>
</cp:coreProperties>
</file>