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2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4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83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1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8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3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49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3/5/15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7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3/5/15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31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3/5/15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4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3/5/15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66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3/5/15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9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3/5/15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6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F964-697C-5E4B-A95D-AD7015FB6F9A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9231"/>
            <a:ext cx="7958113" cy="462863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'</a:t>
            </a:r>
            <a:r>
              <a:rPr lang="en-US" b="1" dirty="0" err="1"/>
              <a:t>freq_avg</a:t>
            </a:r>
            <a:r>
              <a:rPr lang="en-US" b="1" dirty="0"/>
              <a:t>' (Instrument channel frequencies)</a:t>
            </a:r>
          </a:p>
          <a:p>
            <a:r>
              <a:rPr lang="en-US" b="1" dirty="0" smtClean="0"/>
              <a:t>'</a:t>
            </a:r>
            <a:r>
              <a:rPr lang="en-US" b="1" dirty="0"/>
              <a:t>Tb' (Instrument brightness temperature, without noise</a:t>
            </a:r>
            <a:r>
              <a:rPr lang="en-US" b="1" dirty="0" smtClean="0"/>
              <a:t>)</a:t>
            </a:r>
            <a:r>
              <a:rPr lang="en-US" b="1" dirty="0"/>
              <a:t>        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'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Tb_noisy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' (Instrument brightness temperature, with noise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en-US" b="1" dirty="0"/>
              <a:t>      </a:t>
            </a:r>
          </a:p>
          <a:p>
            <a:r>
              <a:rPr lang="en-US" b="1" dirty="0"/>
              <a:t>'</a:t>
            </a:r>
            <a:r>
              <a:rPr lang="en-US" b="1" dirty="0" err="1"/>
              <a:t>pressure_mbar</a:t>
            </a:r>
            <a:r>
              <a:rPr lang="en-US" b="1" dirty="0"/>
              <a:t>' (Pressure profiles</a:t>
            </a:r>
            <a:r>
              <a:rPr lang="en-US" b="1" dirty="0" smtClean="0"/>
              <a:t>)</a:t>
            </a:r>
            <a:r>
              <a:rPr lang="en-US" b="1" dirty="0"/>
              <a:t>    </a:t>
            </a:r>
          </a:p>
          <a:p>
            <a:r>
              <a:rPr lang="en-US" b="1" dirty="0"/>
              <a:t>'</a:t>
            </a:r>
            <a:r>
              <a:rPr lang="en-US" b="1" dirty="0" err="1" smtClean="0"/>
              <a:t>surface_pressure_mbar</a:t>
            </a:r>
            <a:r>
              <a:rPr lang="en-US" b="1" dirty="0" smtClean="0"/>
              <a:t>’</a:t>
            </a:r>
            <a:r>
              <a:rPr lang="en-US" b="1" dirty="0"/>
              <a:t>   </a:t>
            </a:r>
          </a:p>
          <a:p>
            <a:r>
              <a:rPr lang="en-US" b="1" dirty="0"/>
              <a:t>'</a:t>
            </a:r>
            <a:r>
              <a:rPr lang="en-US" b="1" dirty="0" err="1"/>
              <a:t>temperature_K</a:t>
            </a:r>
            <a:r>
              <a:rPr lang="en-US" b="1" dirty="0"/>
              <a:t>' (Truth temperature profiles</a:t>
            </a:r>
            <a:r>
              <a:rPr lang="en-US" b="1" dirty="0" smtClean="0"/>
              <a:t>)</a:t>
            </a:r>
            <a:r>
              <a:rPr lang="en-US" b="1" dirty="0"/>
              <a:t>       </a:t>
            </a:r>
          </a:p>
          <a:p>
            <a:r>
              <a:rPr lang="en-US" b="1" dirty="0">
                <a:solidFill>
                  <a:srgbClr val="77933C"/>
                </a:solidFill>
              </a:rPr>
              <a:t>'</a:t>
            </a:r>
            <a:r>
              <a:rPr lang="en-US" b="1" dirty="0" err="1">
                <a:solidFill>
                  <a:srgbClr val="77933C"/>
                </a:solidFill>
              </a:rPr>
              <a:t>temperature_K_est</a:t>
            </a:r>
            <a:r>
              <a:rPr lang="en-US" b="1" dirty="0">
                <a:solidFill>
                  <a:srgbClr val="77933C"/>
                </a:solidFill>
              </a:rPr>
              <a:t>' (Retrieved temperature profiles)</a:t>
            </a:r>
            <a:endParaRPr lang="en-US" dirty="0">
              <a:solidFill>
                <a:srgbClr val="77933C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31718" cy="8582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Nature run for DOME </a:t>
            </a:r>
            <a:r>
              <a:rPr lang="en-US" dirty="0"/>
              <a:t>Earth </a:t>
            </a:r>
            <a:r>
              <a:rPr lang="en-US" dirty="0" smtClean="0"/>
              <a:t>Venture</a:t>
            </a:r>
            <a:br>
              <a:rPr lang="en-US" dirty="0" smtClean="0"/>
            </a:br>
            <a:r>
              <a:rPr lang="en-US" dirty="0" smtClean="0"/>
              <a:t>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95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1304"/>
            <a:ext cx="8229600" cy="5814860"/>
          </a:xfrm>
        </p:spPr>
        <p:txBody>
          <a:bodyPr>
            <a:normAutofit/>
          </a:bodyPr>
          <a:lstStyle/>
          <a:p>
            <a:r>
              <a:rPr lang="en-US" b="1" dirty="0"/>
              <a:t>'qvapor_g_m3' (Water vapor profiles, truth</a:t>
            </a:r>
            <a:r>
              <a:rPr lang="en-US" b="1" dirty="0" smtClean="0"/>
              <a:t>)</a:t>
            </a:r>
            <a:r>
              <a:rPr lang="en-US" b="1" dirty="0"/>
              <a:t>            </a:t>
            </a:r>
          </a:p>
          <a:p>
            <a:r>
              <a:rPr lang="en-US" b="1" dirty="0">
                <a:solidFill>
                  <a:srgbClr val="77933C"/>
                </a:solidFill>
              </a:rPr>
              <a:t>'qvapor_g_m3_est' (Water vapor profiles, retrieval</a:t>
            </a:r>
            <a:r>
              <a:rPr lang="en-US" b="1" dirty="0" smtClean="0">
                <a:solidFill>
                  <a:srgbClr val="77933C"/>
                </a:solidFill>
              </a:rPr>
              <a:t>)</a:t>
            </a:r>
            <a:r>
              <a:rPr lang="en-US" b="1" dirty="0">
                <a:solidFill>
                  <a:srgbClr val="77933C"/>
                </a:solidFill>
              </a:rPr>
              <a:t> </a:t>
            </a:r>
            <a:r>
              <a:rPr lang="en-US" b="1" dirty="0"/>
              <a:t>  </a:t>
            </a:r>
          </a:p>
          <a:p>
            <a:r>
              <a:rPr lang="en-US" b="1" dirty="0"/>
              <a:t>'</a:t>
            </a:r>
            <a:r>
              <a:rPr lang="en-US" b="1" dirty="0" err="1"/>
              <a:t>rain_surface_mm</a:t>
            </a:r>
            <a:r>
              <a:rPr lang="en-US" b="1" dirty="0"/>
              <a:t>' (Surface rain rate, truth: Units are mm</a:t>
            </a:r>
            <a:r>
              <a:rPr lang="en-US" b="1" dirty="0" smtClean="0"/>
              <a:t>/5s   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'</a:t>
            </a:r>
            <a:r>
              <a:rPr lang="en-US" b="1" dirty="0" err="1" smtClean="0">
                <a:solidFill>
                  <a:srgbClr val="FF0000"/>
                </a:solidFill>
              </a:rPr>
              <a:t>rain_surface_mm_est</a:t>
            </a:r>
            <a:r>
              <a:rPr lang="en-US" b="1" dirty="0" smtClean="0">
                <a:solidFill>
                  <a:srgbClr val="FF0000"/>
                </a:solidFill>
              </a:rPr>
              <a:t>' (Surface rain rate, retrieval: Units are mm/5s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97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2776"/>
            <a:ext cx="8229600" cy="5203388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  </a:t>
            </a:r>
            <a:r>
              <a:rPr lang="sv-SE" dirty="0" err="1"/>
              <a:t>Avgdr</a:t>
            </a:r>
            <a:r>
              <a:rPr lang="sv-SE" dirty="0"/>
              <a:t>= 6.022045e23; % </a:t>
            </a:r>
            <a:r>
              <a:rPr lang="sv-SE" dirty="0" err="1"/>
              <a:t>molecules</a:t>
            </a:r>
            <a:r>
              <a:rPr lang="sv-SE" dirty="0"/>
              <a:t>/</a:t>
            </a:r>
            <a:r>
              <a:rPr lang="sv-SE" dirty="0" err="1"/>
              <a:t>mole</a:t>
            </a:r>
            <a:endParaRPr lang="sv-SE" dirty="0"/>
          </a:p>
          <a:p>
            <a:r>
              <a:rPr lang="nl-NL" dirty="0"/>
              <a:t>        </a:t>
            </a:r>
            <a:r>
              <a:rPr lang="nl-NL" dirty="0" err="1"/>
              <a:t>Lschmdt</a:t>
            </a:r>
            <a:r>
              <a:rPr lang="nl-NL" dirty="0"/>
              <a:t>= 2.686754e19; % </a:t>
            </a:r>
            <a:r>
              <a:rPr lang="nl-NL" dirty="0" err="1"/>
              <a:t>molecules</a:t>
            </a:r>
            <a:r>
              <a:rPr lang="nl-NL" dirty="0"/>
              <a:t>/cm^3</a:t>
            </a:r>
          </a:p>
          <a:p>
            <a:r>
              <a:rPr lang="fr-FR" dirty="0"/>
              <a:t>        Mair= 28.964; % grams/mole</a:t>
            </a:r>
          </a:p>
          <a:p>
            <a:r>
              <a:rPr lang="hu-HU" dirty="0"/>
              <a:t>        To=273.15; % standard temp. kelvin</a:t>
            </a:r>
          </a:p>
          <a:p>
            <a:r>
              <a:rPr lang="en-US" dirty="0"/>
              <a:t>        Po=1013.25; % standard pressure </a:t>
            </a:r>
            <a:r>
              <a:rPr lang="en-US" dirty="0" err="1"/>
              <a:t>mb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nb-NO" dirty="0"/>
              <a:t>        for i=1:length(</a:t>
            </a:r>
            <a:r>
              <a:rPr lang="nb-NO" dirty="0" err="1"/>
              <a:t>qvp_kgkg</a:t>
            </a:r>
            <a:r>
              <a:rPr lang="nb-NO" dirty="0"/>
              <a:t>),</a:t>
            </a:r>
          </a:p>
          <a:p>
            <a:r>
              <a:rPr lang="nb-NO" dirty="0"/>
              <a:t>            </a:t>
            </a:r>
            <a:r>
              <a:rPr lang="nb-NO" b="1" dirty="0"/>
              <a:t>qvp_g_m3(i)</a:t>
            </a:r>
            <a:r>
              <a:rPr lang="nb-NO" dirty="0"/>
              <a:t>=</a:t>
            </a:r>
            <a:r>
              <a:rPr lang="nb-NO" b="1" dirty="0" err="1">
                <a:solidFill>
                  <a:schemeClr val="accent3">
                    <a:lumMod val="75000"/>
                  </a:schemeClr>
                </a:solidFill>
              </a:rPr>
              <a:t>qvp_kgkg</a:t>
            </a:r>
            <a:r>
              <a:rPr lang="nb-NO" b="1" dirty="0">
                <a:solidFill>
                  <a:schemeClr val="accent3">
                    <a:lumMod val="75000"/>
                  </a:schemeClr>
                </a:solidFill>
              </a:rPr>
              <a:t>(i)</a:t>
            </a:r>
            <a:r>
              <a:rPr lang="nb-NO" dirty="0"/>
              <a:t>*((</a:t>
            </a:r>
            <a:r>
              <a:rPr lang="nb-NO" dirty="0" err="1"/>
              <a:t>Mair</a:t>
            </a:r>
            <a:r>
              <a:rPr lang="nb-NO" dirty="0"/>
              <a:t>*</a:t>
            </a:r>
            <a:r>
              <a:rPr lang="nb-NO" dirty="0" err="1"/>
              <a:t>Lschmdt</a:t>
            </a:r>
            <a:r>
              <a:rPr lang="nb-NO" dirty="0"/>
              <a:t>*To)/(</a:t>
            </a:r>
            <a:r>
              <a:rPr lang="nb-NO" dirty="0" err="1"/>
              <a:t>Avgdr</a:t>
            </a:r>
            <a:r>
              <a:rPr lang="nb-NO" dirty="0"/>
              <a:t>*Po))*(</a:t>
            </a:r>
            <a:r>
              <a:rPr lang="nb-NO" dirty="0" err="1"/>
              <a:t>pressure</a:t>
            </a:r>
            <a:r>
              <a:rPr lang="nb-NO" dirty="0"/>
              <a:t>(i)/</a:t>
            </a:r>
            <a:r>
              <a:rPr lang="nb-NO" b="1" dirty="0">
                <a:solidFill>
                  <a:srgbClr val="FF0000"/>
                </a:solidFill>
              </a:rPr>
              <a:t>temp(i)</a:t>
            </a:r>
            <a:r>
              <a:rPr lang="nb-NO" dirty="0"/>
              <a:t>*10^6)</a:t>
            </a:r>
          </a:p>
          <a:p>
            <a:r>
              <a:rPr lang="nb-NO" dirty="0"/>
              <a:t>       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45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ompare_trck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2" r="210"/>
          <a:stretch/>
        </p:blipFill>
        <p:spPr>
          <a:xfrm>
            <a:off x="164470" y="2277777"/>
            <a:ext cx="2576676" cy="2895620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Nature run for DOME </a:t>
            </a:r>
            <a:r>
              <a:rPr lang="en-US" dirty="0"/>
              <a:t>Earth </a:t>
            </a:r>
            <a:r>
              <a:rPr lang="en-US" dirty="0" smtClean="0"/>
              <a:t>Venture</a:t>
            </a:r>
            <a:br>
              <a:rPr lang="en-US" dirty="0" smtClean="0"/>
            </a:br>
            <a:r>
              <a:rPr lang="en-US" dirty="0" smtClean="0"/>
              <a:t>TC Stats</a:t>
            </a:r>
            <a:endParaRPr lang="en-US" dirty="0"/>
          </a:p>
        </p:txBody>
      </p:sp>
      <p:pic>
        <p:nvPicPr>
          <p:cNvPr id="6" name="Picture 5" descr="compare_wnd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260" y="2286913"/>
            <a:ext cx="2895620" cy="2895620"/>
          </a:xfrm>
          <a:prstGeom prst="rect">
            <a:avLst/>
          </a:prstGeom>
        </p:spPr>
      </p:pic>
      <p:pic>
        <p:nvPicPr>
          <p:cNvPr id="7" name="Picture 6" descr="compare_pr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3101" y="2277777"/>
            <a:ext cx="2904756" cy="290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95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ompare_rms_t_850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" r="-396"/>
          <a:stretch/>
        </p:blipFill>
        <p:spPr>
          <a:xfrm>
            <a:off x="0" y="1840765"/>
            <a:ext cx="3161110" cy="3778112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Nature run for DOME </a:t>
            </a:r>
            <a:r>
              <a:rPr lang="en-US" sz="3200" b="1" dirty="0"/>
              <a:t>Earth </a:t>
            </a:r>
            <a:r>
              <a:rPr lang="en-US" sz="3200" b="1" dirty="0" smtClean="0"/>
              <a:t>Venture</a:t>
            </a:r>
            <a:br>
              <a:rPr lang="en-US" sz="3200" b="1" dirty="0" smtClean="0"/>
            </a:br>
            <a:r>
              <a:rPr lang="en-US" sz="3200" b="1" dirty="0" smtClean="0"/>
              <a:t>Temperatures </a:t>
            </a:r>
            <a:r>
              <a:rPr lang="en-US" sz="3200" b="1" dirty="0" err="1" smtClean="0"/>
              <a:t>avg</a:t>
            </a:r>
            <a:r>
              <a:rPr lang="en-US" sz="3200" b="1" dirty="0" smtClean="0"/>
              <a:t> at 850mb, 500mb, 200mb</a:t>
            </a:r>
            <a:endParaRPr lang="en-US" sz="3200" b="1" dirty="0"/>
          </a:p>
        </p:txBody>
      </p:sp>
      <p:pic>
        <p:nvPicPr>
          <p:cNvPr id="6" name="Picture 5" descr="compare_rms_t_500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2328" y="1840766"/>
            <a:ext cx="3224899" cy="3778111"/>
          </a:xfrm>
          <a:prstGeom prst="rect">
            <a:avLst/>
          </a:prstGeom>
        </p:spPr>
      </p:pic>
      <p:pic>
        <p:nvPicPr>
          <p:cNvPr id="7" name="Picture 6" descr="compare_rms_t_200mb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684" y="1772457"/>
            <a:ext cx="3152316" cy="384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657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47</Words>
  <Application>Microsoft Macintosh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Nature run for DOME Earth Venture variables</vt:lpstr>
      <vt:lpstr>PowerPoint Presentation</vt:lpstr>
      <vt:lpstr>PowerPoint Presentation</vt:lpstr>
      <vt:lpstr>Nature run for DOME Earth Venture TC Stats</vt:lpstr>
      <vt:lpstr>Nature run for DOME Earth Venture Temperatures avg at 850mb, 500mb, 200mb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DOME Earth Venture</dc:title>
  <dc:creator>Nicholas Carrasco</dc:creator>
  <cp:lastModifiedBy>Nicholas Carrasco</cp:lastModifiedBy>
  <cp:revision>8</cp:revision>
  <dcterms:created xsi:type="dcterms:W3CDTF">2015-02-24T15:11:33Z</dcterms:created>
  <dcterms:modified xsi:type="dcterms:W3CDTF">2015-03-05T17:39:38Z</dcterms:modified>
</cp:coreProperties>
</file>