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635"/>
  </p:normalViewPr>
  <p:slideViewPr>
    <p:cSldViewPr snapToGrid="0" snapToObjects="1">
      <p:cViewPr varScale="1">
        <p:scale>
          <a:sx n="191" d="100"/>
          <a:sy n="191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09F14-1A5D-3F4A-B9A1-AFA3FEAAD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2298D-25D0-4A49-96A7-A75627BE1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A50BA-8909-324C-B86A-DFECF48A1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A3FE0-9FAC-2544-A3B2-A3C5D88D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82909-4E1A-3144-89B2-05D8B973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93EE-67DE-5646-B60F-ED0D5B88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A62DF-E768-0B40-8193-1B71C2CBA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A1128-72E5-C144-B62B-3027F79C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D4F04-15AA-A34D-AA5B-5B86E331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835D7-62C4-0B42-848A-82B6E07A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5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3EC501-D5C8-3948-8EDE-B7B177F4E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30B3C-7A65-B545-BD42-E3F3E38D0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78262-BDB7-E64A-94C1-034A4F5BB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09565-17BE-F440-AA17-409720D5D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7D0DF-88CB-8547-AFB8-E2E07587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9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E4D5F-71F9-744B-952D-75ACDF19C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3C25A-C2FD-A94F-9106-F7286DB96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0A497-0EB8-224E-B9BD-412D4C9E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95B6C-BAD5-9D4B-92EB-182D9C24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CD346-3D3C-2A4B-A162-E31843BC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8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2DAC-9DE5-9D4F-9138-864473F0C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852BE-9BC1-BE46-916A-E17EF385C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72B20-E73A-E044-B455-DEAA77EF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DFC41-423E-9E4A-89FE-2C51FC83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9CA05-9D90-4043-B345-BCD72851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4F0C9-83C5-8443-8837-74AFF5CC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16DA8-D0FC-0441-87AE-A2C40F97A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068C1-1119-564D-B9FD-BCDE9E8D0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FA3B5-1E0F-6A41-B4F1-EEA3C3F3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DA696-ECA6-5540-8382-FA0F8E745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AE297-5F75-9749-812B-EFCAA5F9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24A01-3C17-0F4A-8D05-8AD528C9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79E62-D3F1-724C-8DF7-1A62801E2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0C891C-7CE2-5343-A4DB-5539C70EE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D2B8C7-6DFC-2940-87C0-74DB8E8D6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3D5C16-53C9-9146-8A0F-294E84316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D6257-C6AF-D143-A20A-BDB21300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AC7DE-AB9F-D24E-BF5F-31A1DF7E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133D39-1256-4741-A6FF-352438E2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6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C5A79-2F0B-DF4A-82E3-DFA2E2B19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FCB781-6849-2140-94E8-9C8A0A52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A89419-814C-054C-8229-85C8FE56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9B4C-CCDA-2C43-8B94-067EB78A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4260D-BFF3-1344-84A2-6AC5590B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E3A57-F53A-B645-90A8-A04AF8E2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9ACF4-C7EF-2449-936D-65326538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7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AF43-91FF-C74C-B053-B92126518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A5D72-0B86-4D4F-AA55-8C33993BC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2BF9B-4B7B-954B-A7CB-0DD5E032D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1A639-690F-9C41-BE44-1A1387C9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99287-76B2-2142-AFF7-72B7B29E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C75E5-236C-854A-B2AE-D10782D2A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2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09432-795D-0745-B263-9A5B66B23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ABBDA-E6BC-7445-909A-FD2685F99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8F39B-4FC2-8546-8F95-BE6A0D236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F1D30-C286-5D4C-A059-8A766D84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D109D-FB94-9B41-969F-BFB6A10D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280F7-EC4F-274F-906C-BE40B0F7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8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BE02B-90D2-0E4E-BA91-BBF37159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CED04-42B8-8642-8BBC-A233BDDE0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18CA8-D5DD-6E43-BE57-01EFA90C4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ADF4-F39E-0545-8530-27BAC1F9B7FB}" type="datetimeFigureOut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0A2D7-A0AE-8B42-8314-B72899AB7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16DD3-3467-D543-B5F4-5E14CD6C1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EFEC-5A1B-5146-BF8B-4937A3FC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C3A50-18BF-5443-B096-12EFC1EC7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881"/>
          </a:xfrm>
        </p:spPr>
        <p:txBody>
          <a:bodyPr/>
          <a:lstStyle/>
          <a:p>
            <a:pPr algn="ctr"/>
            <a:r>
              <a:rPr lang="en-US" b="1" dirty="0"/>
              <a:t>CYGNSS OSE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97C3-CA15-B14A-A129-DEF419EE2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380"/>
            <a:ext cx="5135435" cy="4708583"/>
          </a:xfrm>
        </p:spPr>
        <p:txBody>
          <a:bodyPr>
            <a:normAutofit/>
          </a:bodyPr>
          <a:lstStyle/>
          <a:p>
            <a:r>
              <a:rPr lang="en-US" sz="2400" b="1" dirty="0"/>
              <a:t>Control for 93L, 95L, 96L, 09L and Cindy </a:t>
            </a:r>
          </a:p>
          <a:p>
            <a:r>
              <a:rPr lang="en-US" sz="2400" b="1" dirty="0"/>
              <a:t>We see differences between Jet and </a:t>
            </a:r>
            <a:r>
              <a:rPr lang="en-US" sz="2400" b="1" dirty="0" err="1"/>
              <a:t>wcos</a:t>
            </a:r>
            <a:r>
              <a:rPr lang="en-US" sz="2400" b="1" dirty="0"/>
              <a:t> runs (</a:t>
            </a:r>
            <a:r>
              <a:rPr lang="en-US" sz="2400" b="1" dirty="0" err="1"/>
              <a:t>e.g</a:t>
            </a:r>
            <a:r>
              <a:rPr lang="en-US" sz="2400" b="1" dirty="0"/>
              <a:t> 93L 082900)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0ADD3-EE4E-E742-9465-33B2FEC9B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451" y="3975562"/>
            <a:ext cx="4431837" cy="265813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7BC1BE2-E8D0-C848-A5F5-B17CB2FA3272}"/>
              </a:ext>
            </a:extLst>
          </p:cNvPr>
          <p:cNvSpPr txBox="1">
            <a:spLocks/>
          </p:cNvSpPr>
          <p:nvPr/>
        </p:nvSpPr>
        <p:spPr>
          <a:xfrm>
            <a:off x="6029812" y="1468380"/>
            <a:ext cx="5135435" cy="4628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Testing </a:t>
            </a:r>
            <a:r>
              <a:rPr lang="en-US" sz="2400" b="1" dirty="0" err="1"/>
              <a:t>prepbufr</a:t>
            </a:r>
            <a:r>
              <a:rPr lang="en-US" sz="2400" b="1" dirty="0"/>
              <a:t> file (Cindy 0619 18Z) using YSLF winds with error=3 m/s</a:t>
            </a:r>
          </a:p>
          <a:p>
            <a:r>
              <a:rPr lang="en-US" sz="2400" b="1" dirty="0"/>
              <a:t>Writing a </a:t>
            </a:r>
            <a:r>
              <a:rPr lang="en-US" sz="2400" b="1" dirty="0" err="1"/>
              <a:t>prepbufr</a:t>
            </a:r>
            <a:r>
              <a:rPr lang="en-US" sz="2400" b="1" dirty="0"/>
              <a:t> code that include the science team recommendations.  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95B152-7FF5-4A43-8583-9386D277E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306" y="4942692"/>
            <a:ext cx="2845227" cy="18652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DACB92E-1297-9747-AFD8-17E7DE8FEE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3307" y="3008431"/>
            <a:ext cx="2845226" cy="193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3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58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CYGNSS OSE update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CYGNSS OSE update</dc:title>
  <dc:creator>Microsoft Office User</dc:creator>
  <cp:lastModifiedBy>Microsoft Office User</cp:lastModifiedBy>
  <cp:revision>6</cp:revision>
  <dcterms:created xsi:type="dcterms:W3CDTF">2018-03-27T17:05:51Z</dcterms:created>
  <dcterms:modified xsi:type="dcterms:W3CDTF">2018-03-27T18:54:17Z</dcterms:modified>
</cp:coreProperties>
</file>