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  <p:sldId id="265" r:id="rId6"/>
    <p:sldId id="261" r:id="rId7"/>
    <p:sldId id="266" r:id="rId8"/>
    <p:sldId id="262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8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6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9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4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4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1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93DB-C2A5-4C4D-856D-2D5C9A47A9F5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6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CYGNSS update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157362"/>
              </p:ext>
            </p:extLst>
          </p:nvPr>
        </p:nvGraphicFramePr>
        <p:xfrm>
          <a:off x="457200" y="1689006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385"/>
                <a:gridCol w="1321478"/>
                <a:gridCol w="1325897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hourly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hourly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</a:t>
                      </a:r>
                      <a:r>
                        <a:rPr lang="en-US" dirty="0" smtClean="0"/>
                        <a:t>+ CYG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</a:t>
                      </a:r>
                      <a:r>
                        <a:rPr lang="en-US" dirty="0" smtClean="0"/>
                        <a:t>+ CYG</a:t>
                      </a:r>
                      <a:r>
                        <a:rPr lang="en-US" baseline="0" dirty="0" smtClean="0"/>
                        <a:t> VECT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</a:t>
                      </a:r>
                      <a:r>
                        <a:rPr lang="en-US" dirty="0" smtClean="0"/>
                        <a:t>+ VAM VECT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617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 HRL </a:t>
            </a:r>
            <a:endParaRPr lang="en-US" dirty="0"/>
          </a:p>
        </p:txBody>
      </p:sp>
      <p:pic>
        <p:nvPicPr>
          <p:cNvPr id="4" name="Content Placeholder 3" descr="avgtcstatserror_trac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136710"/>
            <a:ext cx="8229600" cy="4989453"/>
          </a:xfrm>
        </p:spPr>
      </p:pic>
    </p:spTree>
    <p:extLst>
      <p:ext uri="{BB962C8B-B14F-4D97-AF65-F5344CB8AC3E}">
        <p14:creationId xmlns:p14="http://schemas.microsoft.com/office/powerpoint/2010/main" val="151367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vgtcstatserror_wind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074546"/>
            <a:ext cx="8229600" cy="5051617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55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HRL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8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90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HRL results</a:t>
            </a:r>
            <a:endParaRPr lang="en-US" dirty="0"/>
          </a:p>
        </p:txBody>
      </p:sp>
      <p:pic>
        <p:nvPicPr>
          <p:cNvPr id="4" name="Content Placeholder 3" descr="avgtcstatserror_mslp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074546"/>
            <a:ext cx="8229600" cy="5051617"/>
          </a:xfrm>
        </p:spPr>
      </p:pic>
    </p:spTree>
    <p:extLst>
      <p:ext uri="{BB962C8B-B14F-4D97-AF65-F5344CB8AC3E}">
        <p14:creationId xmlns:p14="http://schemas.microsoft.com/office/powerpoint/2010/main" val="422422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vgtcstatserror_track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092308"/>
            <a:ext cx="8229600" cy="5033856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89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HRL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6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avgtcstatserror_wind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189994"/>
            <a:ext cx="8229600" cy="4936170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34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HRL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5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vgtcstatserror_mslp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" b="206"/>
          <a:stretch>
            <a:fillRect/>
          </a:stretch>
        </p:blipFill>
        <p:spPr>
          <a:xfrm>
            <a:off x="457200" y="1082675"/>
            <a:ext cx="8229600" cy="5043488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6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HRL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5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avgtcstatserror_track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154472"/>
            <a:ext cx="8229600" cy="4971692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69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HRL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53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778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 HRL </a:t>
            </a:r>
            <a:endParaRPr lang="en-US" dirty="0"/>
          </a:p>
        </p:txBody>
      </p:sp>
      <p:pic>
        <p:nvPicPr>
          <p:cNvPr id="4" name="Content Placeholder 3" descr="avgtcstatserror_wind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198874"/>
            <a:ext cx="8229600" cy="4927290"/>
          </a:xfrm>
        </p:spPr>
      </p:pic>
    </p:spTree>
    <p:extLst>
      <p:ext uri="{BB962C8B-B14F-4D97-AF65-F5344CB8AC3E}">
        <p14:creationId xmlns:p14="http://schemas.microsoft.com/office/powerpoint/2010/main" val="202593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778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 HRL </a:t>
            </a:r>
            <a:endParaRPr lang="en-US" dirty="0"/>
          </a:p>
        </p:txBody>
      </p:sp>
      <p:pic>
        <p:nvPicPr>
          <p:cNvPr id="4" name="Content Placeholder 3" descr="avgtcstatserror_mslp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8" r="-5948"/>
          <a:stretch>
            <a:fillRect/>
          </a:stretch>
        </p:blipFill>
        <p:spPr>
          <a:xfrm>
            <a:off x="457200" y="1145590"/>
            <a:ext cx="8229600" cy="4980573"/>
          </a:xfrm>
        </p:spPr>
      </p:pic>
    </p:spTree>
    <p:extLst>
      <p:ext uri="{BB962C8B-B14F-4D97-AF65-F5344CB8AC3E}">
        <p14:creationId xmlns:p14="http://schemas.microsoft.com/office/powerpoint/2010/main" val="151367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50</Words>
  <Application>Microsoft Macintosh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CYGNSS update</vt:lpstr>
      <vt:lpstr>HRL results</vt:lpstr>
      <vt:lpstr>HRL results</vt:lpstr>
      <vt:lpstr>HRL results</vt:lpstr>
      <vt:lpstr>3 HRL results</vt:lpstr>
      <vt:lpstr>3 HRL results</vt:lpstr>
      <vt:lpstr>3 HRL results</vt:lpstr>
      <vt:lpstr>6 HRL </vt:lpstr>
      <vt:lpstr>6 HRL </vt:lpstr>
      <vt:lpstr>6 HRL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CYGNSS update</dc:title>
  <dc:creator>Nicholas Carrasco</dc:creator>
  <cp:lastModifiedBy>Nicholas Carrasco</cp:lastModifiedBy>
  <cp:revision>10</cp:revision>
  <dcterms:created xsi:type="dcterms:W3CDTF">2015-09-22T15:21:59Z</dcterms:created>
  <dcterms:modified xsi:type="dcterms:W3CDTF">2015-09-29T18:48:03Z</dcterms:modified>
</cp:coreProperties>
</file>