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8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6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9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4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4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1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93DB-C2A5-4C4D-856D-2D5C9A47A9F5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4847-00EA-B049-9EED-8300B42ED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CYGNSS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517531"/>
              </p:ext>
            </p:extLst>
          </p:nvPr>
        </p:nvGraphicFramePr>
        <p:xfrm>
          <a:off x="457200" y="1689006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385"/>
                <a:gridCol w="1321478"/>
                <a:gridCol w="1325897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hourly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CNTRL+CYG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CNTRL+VAM-SPD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CNTRL+</a:t>
                      </a:r>
                      <a:r>
                        <a:rPr lang="en-US" dirty="0" smtClean="0"/>
                        <a:t>VAM-ANL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CNTRL+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VAM_BKGRND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61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34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CYGNSS update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CYGNSS update</dc:title>
  <dc:creator>Nicholas Carrasco</dc:creator>
  <cp:lastModifiedBy>Nicholas Carrasco</cp:lastModifiedBy>
  <cp:revision>4</cp:revision>
  <dcterms:created xsi:type="dcterms:W3CDTF">2015-09-22T15:21:59Z</dcterms:created>
  <dcterms:modified xsi:type="dcterms:W3CDTF">2015-09-22T18:21:26Z</dcterms:modified>
</cp:coreProperties>
</file>