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-2288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2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7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7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6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2D5A-0708-FF49-A639-503729B7E206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1F3E-9107-4645-9007-D3F8F0C7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47"/>
            <a:ext cx="8229600" cy="905815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Vorticity</a:t>
            </a:r>
            <a:r>
              <a:rPr lang="en-US" sz="3200" b="1" dirty="0" smtClean="0"/>
              <a:t> comparison </a:t>
            </a:r>
            <a:br>
              <a:rPr lang="en-US" sz="3200" b="1" dirty="0" smtClean="0"/>
            </a:br>
            <a:r>
              <a:rPr lang="en-US" sz="3200" b="1" dirty="0" smtClean="0"/>
              <a:t>VAM VEC </a:t>
            </a:r>
            <a:r>
              <a:rPr lang="en-US" sz="3200" b="1" dirty="0" err="1" smtClean="0"/>
              <a:t>vs</a:t>
            </a:r>
            <a:r>
              <a:rPr lang="en-US" sz="3200" b="1" dirty="0" smtClean="0"/>
              <a:t> CYG VEC</a:t>
            </a:r>
            <a:r>
              <a:rPr lang="en-US" sz="3200" b="1" dirty="0"/>
              <a:t> </a:t>
            </a:r>
            <a:r>
              <a:rPr lang="en-US" sz="3200" b="1" dirty="0" smtClean="0"/>
              <a:t>(0803)</a:t>
            </a:r>
            <a:endParaRPr lang="en-US" sz="3200" b="1" dirty="0"/>
          </a:p>
        </p:txBody>
      </p:sp>
      <p:pic>
        <p:nvPicPr>
          <p:cNvPr id="4" name="Content Placeholder 3" descr="VAM_VEC_3HRL_HWRFVORT_20050803000000_F00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r="168"/>
          <a:stretch/>
        </p:blipFill>
        <p:spPr>
          <a:xfrm>
            <a:off x="71047" y="1170012"/>
            <a:ext cx="4777200" cy="4033987"/>
          </a:xfrm>
        </p:spPr>
      </p:pic>
      <p:pic>
        <p:nvPicPr>
          <p:cNvPr id="5" name="Picture 4" descr="CYG_VEC_3HRL_HWRFVORT_20050803000000_F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36" y="1170012"/>
            <a:ext cx="4356118" cy="4033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639" y="5317410"/>
            <a:ext cx="74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VAM VEC </a:t>
            </a:r>
            <a:r>
              <a:rPr lang="en-US" dirty="0" err="1" smtClean="0"/>
              <a:t>vorticity</a:t>
            </a:r>
            <a:r>
              <a:rPr lang="en-US" dirty="0" smtClean="0"/>
              <a:t> field is a little smoother than CYG VEC.</a:t>
            </a:r>
          </a:p>
        </p:txBody>
      </p:sp>
    </p:spTree>
    <p:extLst>
      <p:ext uri="{BB962C8B-B14F-4D97-AF65-F5344CB8AC3E}">
        <p14:creationId xmlns:p14="http://schemas.microsoft.com/office/powerpoint/2010/main" val="127219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Cycling frequency statistics (VAM VEC)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200"/>
            <a:ext cx="4777197" cy="29398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8" y="3874730"/>
            <a:ext cx="4743188" cy="2918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5" y="832151"/>
            <a:ext cx="4484852" cy="27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8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Cycling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The analysis is better in all experiments with 3 hourly cycling.</a:t>
            </a:r>
          </a:p>
          <a:p>
            <a:r>
              <a:rPr lang="en-US" dirty="0" smtClean="0"/>
              <a:t>On average the 3hrl cycling maintains better performance for about two days.</a:t>
            </a:r>
          </a:p>
          <a:p>
            <a:r>
              <a:rPr lang="en-US" dirty="0" smtClean="0"/>
              <a:t>In the analysis the 6 hourly is always the worst performing.</a:t>
            </a:r>
          </a:p>
          <a:p>
            <a:r>
              <a:rPr lang="en-US" dirty="0" smtClean="0"/>
              <a:t>Beyond the first day the 6 hourly is the worst for pressure, wind and the best for track.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5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03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3" y="1170012"/>
            <a:ext cx="4482207" cy="4033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46" y="1170012"/>
            <a:ext cx="4482207" cy="4033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639" y="5317410"/>
            <a:ext cx="747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VAM VEC structure about the same as  CYG VEC.</a:t>
            </a:r>
          </a:p>
        </p:txBody>
      </p:sp>
    </p:spTree>
    <p:extLst>
      <p:ext uri="{BB962C8B-B14F-4D97-AF65-F5344CB8AC3E}">
        <p14:creationId xmlns:p14="http://schemas.microsoft.com/office/powerpoint/2010/main" val="42112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 HRL storm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962"/>
            <a:ext cx="4777200" cy="29398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08" y="3874730"/>
            <a:ext cx="5017709" cy="2918886"/>
          </a:xfrm>
          <a:prstGeom prst="rect">
            <a:avLst/>
          </a:prstGeom>
        </p:spPr>
      </p:pic>
      <p:pic>
        <p:nvPicPr>
          <p:cNvPr id="3" name="Picture 2" descr="error_wi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4" y="742199"/>
            <a:ext cx="4484855" cy="29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HRL storm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00"/>
            <a:ext cx="4777199" cy="29398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8" y="3874730"/>
            <a:ext cx="4743189" cy="2918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4" y="832151"/>
            <a:ext cx="4484855" cy="27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HRL storm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00"/>
            <a:ext cx="4777199" cy="29398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8" y="3874730"/>
            <a:ext cx="4743189" cy="2918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4" y="832151"/>
            <a:ext cx="4484855" cy="27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VAM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The 3-hourly </a:t>
            </a:r>
            <a:r>
              <a:rPr lang="en-US" dirty="0" smtClean="0"/>
              <a:t>VAM VEC </a:t>
            </a:r>
            <a:r>
              <a:rPr lang="en-US" dirty="0" smtClean="0"/>
              <a:t>is best for intensity in short term.</a:t>
            </a:r>
          </a:p>
          <a:p>
            <a:r>
              <a:rPr lang="en-US" dirty="0" smtClean="0"/>
              <a:t>The hourly CYG VEC is worst for intensity in short term.</a:t>
            </a:r>
          </a:p>
          <a:p>
            <a:r>
              <a:rPr lang="en-US" dirty="0" smtClean="0"/>
              <a:t>All CYG and VAM configurations </a:t>
            </a:r>
            <a:r>
              <a:rPr lang="en-US" smtClean="0"/>
              <a:t>improve track at 0-1 day.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5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Cycling frequency statistics (control)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200"/>
            <a:ext cx="4777199" cy="29398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8" y="3874730"/>
            <a:ext cx="4743189" cy="2918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5" y="832151"/>
            <a:ext cx="4484853" cy="27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Cycling frequency statistics (CYG SPD)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200"/>
            <a:ext cx="4777197" cy="29398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8" y="3874730"/>
            <a:ext cx="4743188" cy="2918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5" y="832151"/>
            <a:ext cx="4484853" cy="27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459"/>
            <a:ext cx="8229600" cy="3203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Cycling frequency statistics (CYG VEC)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200"/>
            <a:ext cx="4777197" cy="29398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68" y="3874730"/>
            <a:ext cx="4743188" cy="2918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5" y="832151"/>
            <a:ext cx="4484853" cy="27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1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166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Vorticity comparison  VAM VEC vs CYG VEC (0803)</vt:lpstr>
      <vt:lpstr>PowerPoint Presentation</vt:lpstr>
      <vt:lpstr>6 HRL storm statistics</vt:lpstr>
      <vt:lpstr>3 HRL storm statistics</vt:lpstr>
      <vt:lpstr>HRL storm statistics</vt:lpstr>
      <vt:lpstr>Summary of VAM configurations</vt:lpstr>
      <vt:lpstr>Cycling frequency statistics (control)</vt:lpstr>
      <vt:lpstr>Cycling frequency statistics (CYG SPD)</vt:lpstr>
      <vt:lpstr>Cycling frequency statistics (CYG VEC)</vt:lpstr>
      <vt:lpstr>Cycling frequency statistics (VAM VEC)</vt:lpstr>
      <vt:lpstr>Summary of Cycling Frequency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Carrasco</dc:creator>
  <cp:lastModifiedBy>Nicholas Carrasco</cp:lastModifiedBy>
  <cp:revision>13</cp:revision>
  <dcterms:created xsi:type="dcterms:W3CDTF">2015-10-06T17:38:31Z</dcterms:created>
  <dcterms:modified xsi:type="dcterms:W3CDTF">2015-10-06T18:53:49Z</dcterms:modified>
</cp:coreProperties>
</file>