
<file path=[Content_Types].xml><?xml version="1.0" encoding="utf-8"?>
<Types xmlns="http://schemas.openxmlformats.org/package/2006/content-types">
  <Default Extension="xml" ContentType="application/xml"/>
  <Default Extension="jpeg_all" ContentType="image/jpeg"/>
  <Default Extension="jpeg_layer_lt_15mb" ContentType="image/jpeg"/>
  <Default Extension="jpeg" ContentType="image/jpeg"/>
  <Default Extension="rels" ContentType="application/vnd.openxmlformats-package.relationships+xml"/>
  <Default Extension="jpeg_layer_gt_15mb" ContentType="image/jpe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20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3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4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0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8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2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4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2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020B9-AF01-1044-A713-CA26B03B4650}" type="datetimeFigureOut">
              <a:rPr lang="en-US" smtClean="0"/>
              <a:t>7/21/14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1D0F1-D71E-7346-AC6B-AEAE8A88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_layer_gt_15mb"/><Relationship Id="rId4" Type="http://schemas.openxmlformats.org/officeDocument/2006/relationships/image" Target="../media/image12.jpeg_al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_layer_lt_15mb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642" y="182615"/>
            <a:ext cx="4582380" cy="3923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08/01 at 18Z</a:t>
            </a:r>
            <a:endParaRPr lang="en-US" dirty="0"/>
          </a:p>
        </p:txBody>
      </p:sp>
      <p:pic>
        <p:nvPicPr>
          <p:cNvPr id="5" name="Picture 4" descr="ARIES_0118_bi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57" y="2773352"/>
            <a:ext cx="3233071" cy="1854944"/>
          </a:xfrm>
          <a:prstGeom prst="rect">
            <a:avLst/>
          </a:prstGeom>
        </p:spPr>
      </p:pic>
      <p:pic>
        <p:nvPicPr>
          <p:cNvPr id="6" name="Picture 5" descr="ARIES_0118_RM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58" y="4628296"/>
            <a:ext cx="3233070" cy="2028823"/>
          </a:xfrm>
          <a:prstGeom prst="rect">
            <a:avLst/>
          </a:prstGeom>
        </p:spPr>
      </p:pic>
      <p:pic>
        <p:nvPicPr>
          <p:cNvPr id="7" name="Picture 6" descr="ARIES_0118_coun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57" y="667005"/>
            <a:ext cx="3233071" cy="2106347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16051" y="1886468"/>
            <a:ext cx="4370749" cy="4239695"/>
          </a:xfrm>
        </p:spPr>
        <p:txBody>
          <a:bodyPr>
            <a:normAutofit/>
          </a:bodyPr>
          <a:lstStyle/>
          <a:p>
            <a:r>
              <a:rPr lang="en-US" dirty="0"/>
              <a:t>204757</a:t>
            </a:r>
            <a:r>
              <a:rPr lang="en-US" dirty="0" smtClean="0"/>
              <a:t> data assimilated</a:t>
            </a:r>
          </a:p>
          <a:p>
            <a:r>
              <a:rPr lang="en-US" dirty="0" smtClean="0"/>
              <a:t>32362 rejected with a mean 25.19 and </a:t>
            </a:r>
            <a:r>
              <a:rPr lang="en-US" dirty="0" err="1" smtClean="0"/>
              <a:t>rms</a:t>
            </a:r>
            <a:r>
              <a:rPr lang="en-US" dirty="0" smtClean="0"/>
              <a:t> 26.40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8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2022" y="274637"/>
            <a:ext cx="4314777" cy="5190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08/03 at 6Z</a:t>
            </a:r>
            <a:endParaRPr lang="en-US" dirty="0"/>
          </a:p>
        </p:txBody>
      </p:sp>
      <p:pic>
        <p:nvPicPr>
          <p:cNvPr id="5" name="Picture 4" descr="ARIES_0306_bi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379"/>
            <a:ext cx="4602255" cy="1996754"/>
          </a:xfrm>
          <a:prstGeom prst="rect">
            <a:avLst/>
          </a:prstGeom>
        </p:spPr>
      </p:pic>
      <p:pic>
        <p:nvPicPr>
          <p:cNvPr id="6" name="Picture 5" descr="ARIES_0306_RM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5133"/>
            <a:ext cx="4602255" cy="2352867"/>
          </a:xfrm>
          <a:prstGeom prst="rect">
            <a:avLst/>
          </a:prstGeom>
        </p:spPr>
      </p:pic>
      <p:pic>
        <p:nvPicPr>
          <p:cNvPr id="7" name="Picture 6" descr="ARIES_0306_coun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" y="119482"/>
            <a:ext cx="4590288" cy="2388897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78144" y="1600200"/>
            <a:ext cx="3808656" cy="4525963"/>
          </a:xfrm>
        </p:spPr>
        <p:txBody>
          <a:bodyPr/>
          <a:lstStyle/>
          <a:p>
            <a:r>
              <a:rPr lang="en-US" dirty="0" smtClean="0"/>
              <a:t>226982 data assimilated </a:t>
            </a:r>
          </a:p>
          <a:p>
            <a:r>
              <a:rPr lang="en-US" dirty="0" smtClean="0"/>
              <a:t>43879 data rejected, with mean 21.14 and </a:t>
            </a:r>
            <a:r>
              <a:rPr lang="en-US" dirty="0" err="1" smtClean="0"/>
              <a:t>rms</a:t>
            </a:r>
            <a:r>
              <a:rPr lang="en-US" dirty="0" smtClean="0"/>
              <a:t> 29.06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5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994" y="78479"/>
            <a:ext cx="3873805" cy="3923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08/05 at 6Z</a:t>
            </a:r>
            <a:endParaRPr lang="en-US" dirty="0"/>
          </a:p>
        </p:txBody>
      </p:sp>
      <p:pic>
        <p:nvPicPr>
          <p:cNvPr id="5" name="Picture 4" descr="ARIES_0506_BI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8" y="2309096"/>
            <a:ext cx="3840109" cy="2414238"/>
          </a:xfrm>
          <a:prstGeom prst="rect">
            <a:avLst/>
          </a:prstGeom>
        </p:spPr>
      </p:pic>
      <p:pic>
        <p:nvPicPr>
          <p:cNvPr id="6" name="Picture 5" descr="ARIES_0506_RM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7" y="4723334"/>
            <a:ext cx="3840109" cy="2134665"/>
          </a:xfrm>
          <a:prstGeom prst="rect">
            <a:avLst/>
          </a:prstGeom>
        </p:spPr>
      </p:pic>
      <p:pic>
        <p:nvPicPr>
          <p:cNvPr id="7" name="Picture 6" descr="ARIES_0506_COUN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1741"/>
            <a:ext cx="3919836" cy="2137355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87212" y="1600200"/>
            <a:ext cx="4499587" cy="4525963"/>
          </a:xfrm>
        </p:spPr>
        <p:txBody>
          <a:bodyPr/>
          <a:lstStyle/>
          <a:p>
            <a:r>
              <a:rPr lang="en-US" dirty="0" smtClean="0"/>
              <a:t>29970 data points assimilated</a:t>
            </a:r>
          </a:p>
          <a:p>
            <a:r>
              <a:rPr lang="en-US" dirty="0" smtClean="0"/>
              <a:t>6808 data rejected with a mean 38.82 and </a:t>
            </a:r>
            <a:r>
              <a:rPr lang="en-US" dirty="0" err="1" smtClean="0"/>
              <a:t>rms</a:t>
            </a:r>
            <a:r>
              <a:rPr lang="en-US" dirty="0" smtClean="0"/>
              <a:t> 49.98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5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5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08/05 at 6Z</a:t>
            </a:r>
            <a:endParaRPr lang="en-US" dirty="0"/>
          </a:p>
        </p:txBody>
      </p:sp>
      <p:pic>
        <p:nvPicPr>
          <p:cNvPr id="5" name="Picture 4" descr="geo_0506.jpeg_layer_lt_15mb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8327"/>
            <a:ext cx="2969154" cy="2863693"/>
          </a:xfrm>
          <a:prstGeom prst="rect">
            <a:avLst/>
          </a:prstGeom>
        </p:spPr>
      </p:pic>
      <p:pic>
        <p:nvPicPr>
          <p:cNvPr id="6" name="Picture 5" descr="geo_0506.jpeg_layer_gt_15mb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555" y="2448327"/>
            <a:ext cx="2626475" cy="2863693"/>
          </a:xfrm>
          <a:prstGeom prst="rect">
            <a:avLst/>
          </a:prstGeom>
        </p:spPr>
      </p:pic>
      <p:pic>
        <p:nvPicPr>
          <p:cNvPr id="9" name="Picture 8" descr="geo_0506.jpeg_al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030" y="2448327"/>
            <a:ext cx="2832146" cy="2863693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627629" y="1600201"/>
            <a:ext cx="2344709" cy="6778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 assimilated data</a:t>
            </a:r>
            <a:endParaRPr lang="en-US" dirty="0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3027191" y="1752601"/>
            <a:ext cx="2344709" cy="6778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Rejected data </a:t>
            </a:r>
            <a:r>
              <a:rPr lang="en-US" dirty="0" err="1" smtClean="0"/>
              <a:t>prs</a:t>
            </a:r>
            <a:r>
              <a:rPr lang="en-US" dirty="0" smtClean="0"/>
              <a:t> &gt; 15mb</a:t>
            </a:r>
            <a:endParaRPr lang="en-US" dirty="0"/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337472" y="1752601"/>
            <a:ext cx="2344709" cy="6778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Rejected data </a:t>
            </a:r>
            <a:r>
              <a:rPr lang="en-US" dirty="0" err="1" smtClean="0"/>
              <a:t>prs</a:t>
            </a:r>
            <a:r>
              <a:rPr lang="en-US" dirty="0" smtClean="0"/>
              <a:t> &lt; 15mb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99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72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08/01 at 18Z</vt:lpstr>
      <vt:lpstr>08/03 at 6Z</vt:lpstr>
      <vt:lpstr>08/05 at 6Z</vt:lpstr>
      <vt:lpstr>08/05 at 6Z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08/01 at 18Z</dc:title>
  <dc:creator>bachir annane</dc:creator>
  <cp:lastModifiedBy>bachir annane</cp:lastModifiedBy>
  <cp:revision>7</cp:revision>
  <dcterms:created xsi:type="dcterms:W3CDTF">2014-07-21T15:33:18Z</dcterms:created>
  <dcterms:modified xsi:type="dcterms:W3CDTF">2014-07-21T17:40:16Z</dcterms:modified>
</cp:coreProperties>
</file>