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sldIdLst>
    <p:sldId id="256" r:id="rId2"/>
  </p:sldIdLst>
  <p:sldSz cx="5486400" cy="4114800"/>
  <p:notesSz cx="6858000" cy="9144000"/>
  <p:defaultTextStyle>
    <a:defPPr>
      <a:defRPr lang="en-US"/>
    </a:defPPr>
    <a:lvl1pPr marL="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1pPr>
    <a:lvl2pPr marL="23608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2pPr>
    <a:lvl3pPr marL="472160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3pPr>
    <a:lvl4pPr marL="70823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4pPr>
    <a:lvl5pPr marL="94431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5pPr>
    <a:lvl6pPr marL="118039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6pPr>
    <a:lvl7pPr marL="141647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7pPr>
    <a:lvl8pPr marL="1652559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8pPr>
    <a:lvl9pPr marL="1888638" algn="l" defTabSz="472160" rtl="0" eaLnBrk="1" latinLnBrk="0" hangingPunct="1">
      <a:defRPr sz="9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703"/>
  </p:normalViewPr>
  <p:slideViewPr>
    <p:cSldViewPr snapToGrid="0" snapToObjects="1">
      <p:cViewPr varScale="1">
        <p:scale>
          <a:sx n="169" d="100"/>
          <a:sy n="169" d="100"/>
        </p:scale>
        <p:origin x="1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" y="673418"/>
            <a:ext cx="4663440" cy="14325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161223"/>
            <a:ext cx="4114800" cy="993457"/>
          </a:xfrm>
        </p:spPr>
        <p:txBody>
          <a:bodyPr/>
          <a:lstStyle>
            <a:lvl1pPr marL="0" indent="0" algn="ctr">
              <a:buNone/>
              <a:defRPr sz="1440"/>
            </a:lvl1pPr>
            <a:lvl2pPr marL="274320" indent="0" algn="ctr">
              <a:buNone/>
              <a:defRPr sz="1200"/>
            </a:lvl2pPr>
            <a:lvl3pPr marL="548640" indent="0" algn="ctr">
              <a:buNone/>
              <a:defRPr sz="1080"/>
            </a:lvl3pPr>
            <a:lvl4pPr marL="822960" indent="0" algn="ctr">
              <a:buNone/>
              <a:defRPr sz="960"/>
            </a:lvl4pPr>
            <a:lvl5pPr marL="1097280" indent="0" algn="ctr">
              <a:buNone/>
              <a:defRPr sz="960"/>
            </a:lvl5pPr>
            <a:lvl6pPr marL="1371600" indent="0" algn="ctr">
              <a:buNone/>
              <a:defRPr sz="960"/>
            </a:lvl6pPr>
            <a:lvl7pPr marL="1645920" indent="0" algn="ctr">
              <a:buNone/>
              <a:defRPr sz="960"/>
            </a:lvl7pPr>
            <a:lvl8pPr marL="1920240" indent="0" algn="ctr">
              <a:buNone/>
              <a:defRPr sz="960"/>
            </a:lvl8pPr>
            <a:lvl9pPr marL="2194560" indent="0" algn="ctr">
              <a:buNone/>
              <a:defRPr sz="9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7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5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26205" y="219075"/>
            <a:ext cx="1183005" cy="348710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219075"/>
            <a:ext cx="3480435" cy="348710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57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3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333" y="1025844"/>
            <a:ext cx="4732020" cy="1711642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4333" y="2753679"/>
            <a:ext cx="4732020" cy="900112"/>
          </a:xfrm>
        </p:spPr>
        <p:txBody>
          <a:bodyPr/>
          <a:lstStyle>
            <a:lvl1pPr marL="0" indent="0">
              <a:buNone/>
              <a:defRPr sz="1440">
                <a:solidFill>
                  <a:schemeClr val="tx1"/>
                </a:solidFill>
              </a:defRPr>
            </a:lvl1pPr>
            <a:lvl2pPr marL="2743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54864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3pPr>
            <a:lvl4pPr marL="8229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4pPr>
            <a:lvl5pPr marL="109728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5pPr>
            <a:lvl6pPr marL="137160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6pPr>
            <a:lvl7pPr marL="164592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7pPr>
            <a:lvl8pPr marL="192024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8pPr>
            <a:lvl9pPr marL="2194560" indent="0">
              <a:buNone/>
              <a:defRPr sz="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002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7190" y="1095375"/>
            <a:ext cx="2331720" cy="2610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77490" y="1095375"/>
            <a:ext cx="2331720" cy="26108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85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19076"/>
            <a:ext cx="4732020" cy="7953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905" y="1008698"/>
            <a:ext cx="2321004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905" y="1503045"/>
            <a:ext cx="2321004" cy="22107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77490" y="1008698"/>
            <a:ext cx="2332435" cy="494347"/>
          </a:xfrm>
        </p:spPr>
        <p:txBody>
          <a:bodyPr anchor="b"/>
          <a:lstStyle>
            <a:lvl1pPr marL="0" indent="0">
              <a:buNone/>
              <a:defRPr sz="1440" b="1"/>
            </a:lvl1pPr>
            <a:lvl2pPr marL="274320" indent="0">
              <a:buNone/>
              <a:defRPr sz="1200" b="1"/>
            </a:lvl2pPr>
            <a:lvl3pPr marL="548640" indent="0">
              <a:buNone/>
              <a:defRPr sz="1080" b="1"/>
            </a:lvl3pPr>
            <a:lvl4pPr marL="822960" indent="0">
              <a:buNone/>
              <a:defRPr sz="960" b="1"/>
            </a:lvl4pPr>
            <a:lvl5pPr marL="1097280" indent="0">
              <a:buNone/>
              <a:defRPr sz="960" b="1"/>
            </a:lvl5pPr>
            <a:lvl6pPr marL="1371600" indent="0">
              <a:buNone/>
              <a:defRPr sz="960" b="1"/>
            </a:lvl6pPr>
            <a:lvl7pPr marL="1645920" indent="0">
              <a:buNone/>
              <a:defRPr sz="960" b="1"/>
            </a:lvl7pPr>
            <a:lvl8pPr marL="1920240" indent="0">
              <a:buNone/>
              <a:defRPr sz="960" b="1"/>
            </a:lvl8pPr>
            <a:lvl9pPr marL="2194560" indent="0">
              <a:buNone/>
              <a:defRPr sz="9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77490" y="1503045"/>
            <a:ext cx="2332435" cy="221075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99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63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758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74320"/>
            <a:ext cx="1769507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2435" y="592456"/>
            <a:ext cx="2777490" cy="2924175"/>
          </a:xfrm>
        </p:spPr>
        <p:txBody>
          <a:bodyPr/>
          <a:lstStyle>
            <a:lvl1pPr>
              <a:defRPr sz="1920"/>
            </a:lvl1pPr>
            <a:lvl2pPr>
              <a:defRPr sz="1680"/>
            </a:lvl2pPr>
            <a:lvl3pPr>
              <a:defRPr sz="144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234440"/>
            <a:ext cx="1769507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4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905" y="274320"/>
            <a:ext cx="1769507" cy="960120"/>
          </a:xfrm>
        </p:spPr>
        <p:txBody>
          <a:bodyPr anchor="b"/>
          <a:lstStyle>
            <a:lvl1pPr>
              <a:defRPr sz="1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32435" y="592456"/>
            <a:ext cx="2777490" cy="2924175"/>
          </a:xfrm>
        </p:spPr>
        <p:txBody>
          <a:bodyPr anchor="t"/>
          <a:lstStyle>
            <a:lvl1pPr marL="0" indent="0">
              <a:buNone/>
              <a:defRPr sz="1920"/>
            </a:lvl1pPr>
            <a:lvl2pPr marL="274320" indent="0">
              <a:buNone/>
              <a:defRPr sz="1680"/>
            </a:lvl2pPr>
            <a:lvl3pPr marL="548640" indent="0">
              <a:buNone/>
              <a:defRPr sz="1440"/>
            </a:lvl3pPr>
            <a:lvl4pPr marL="822960" indent="0">
              <a:buNone/>
              <a:defRPr sz="1200"/>
            </a:lvl4pPr>
            <a:lvl5pPr marL="1097280" indent="0">
              <a:buNone/>
              <a:defRPr sz="1200"/>
            </a:lvl5pPr>
            <a:lvl6pPr marL="1371600" indent="0">
              <a:buNone/>
              <a:defRPr sz="1200"/>
            </a:lvl6pPr>
            <a:lvl7pPr marL="1645920" indent="0">
              <a:buNone/>
              <a:defRPr sz="1200"/>
            </a:lvl7pPr>
            <a:lvl8pPr marL="1920240" indent="0">
              <a:buNone/>
              <a:defRPr sz="1200"/>
            </a:lvl8pPr>
            <a:lvl9pPr marL="2194560" indent="0">
              <a:buNone/>
              <a:defRPr sz="1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7905" y="1234440"/>
            <a:ext cx="1769507" cy="2286953"/>
          </a:xfrm>
        </p:spPr>
        <p:txBody>
          <a:bodyPr/>
          <a:lstStyle>
            <a:lvl1pPr marL="0" indent="0">
              <a:buNone/>
              <a:defRPr sz="960"/>
            </a:lvl1pPr>
            <a:lvl2pPr marL="274320" indent="0">
              <a:buNone/>
              <a:defRPr sz="840"/>
            </a:lvl2pPr>
            <a:lvl3pPr marL="548640" indent="0">
              <a:buNone/>
              <a:defRPr sz="720"/>
            </a:lvl3pPr>
            <a:lvl4pPr marL="822960" indent="0">
              <a:buNone/>
              <a:defRPr sz="600"/>
            </a:lvl4pPr>
            <a:lvl5pPr marL="1097280" indent="0">
              <a:buNone/>
              <a:defRPr sz="600"/>
            </a:lvl5pPr>
            <a:lvl6pPr marL="1371600" indent="0">
              <a:buNone/>
              <a:defRPr sz="600"/>
            </a:lvl6pPr>
            <a:lvl7pPr marL="1645920" indent="0">
              <a:buNone/>
              <a:defRPr sz="600"/>
            </a:lvl7pPr>
            <a:lvl8pPr marL="1920240" indent="0">
              <a:buNone/>
              <a:defRPr sz="600"/>
            </a:lvl8pPr>
            <a:lvl9pPr marL="2194560" indent="0">
              <a:buNone/>
              <a:defRPr sz="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219076"/>
            <a:ext cx="4732020" cy="795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1095375"/>
            <a:ext cx="4732020" cy="2610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3813811"/>
            <a:ext cx="123444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D30DD-E0F0-D64A-B55A-651F0B90E276}" type="datetimeFigureOut">
              <a:rPr lang="en-US" smtClean="0"/>
              <a:t>4/14/24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3813811"/>
            <a:ext cx="185166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3813811"/>
            <a:ext cx="1234440" cy="219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06055-107E-6749-A267-93D8EA17A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1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48640" rtl="0" eaLnBrk="1" latinLnBrk="0" hangingPunct="1">
        <a:lnSpc>
          <a:spcPct val="90000"/>
        </a:lnSpc>
        <a:spcBef>
          <a:spcPct val="0"/>
        </a:spcBef>
        <a:buNone/>
        <a:defRPr sz="2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60" indent="-137160" algn="l" defTabSz="54864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37160" algn="l" defTabSz="548640" rtl="0" eaLnBrk="1" latinLnBrk="0" hangingPunct="1">
        <a:lnSpc>
          <a:spcPct val="90000"/>
        </a:lnSpc>
        <a:spcBef>
          <a:spcPts val="300"/>
        </a:spcBef>
        <a:buFont typeface="Arial" panose="020B0604020202020204" pitchFamily="34" charset="0"/>
        <a:buChar char="•"/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2pPr>
      <a:lvl3pPr marL="5486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8pPr>
      <a:lvl9pPr marL="2194560" algn="l" defTabSz="548640" rtl="0" eaLnBrk="1" latinLnBrk="0" hangingPunct="1">
        <a:defRPr sz="10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E7D04D32-49BC-2D4A-B1B8-8E6145D7A825}"/>
              </a:ext>
            </a:extLst>
          </p:cNvPr>
          <p:cNvSpPr/>
          <p:nvPr/>
        </p:nvSpPr>
        <p:spPr>
          <a:xfrm>
            <a:off x="43570" y="236578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endParaRPr lang="en-US" sz="1800" b="1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6851025-A63F-0548-B25F-B8A6594551B0}"/>
              </a:ext>
            </a:extLst>
          </p:cNvPr>
          <p:cNvSpPr/>
          <p:nvPr/>
        </p:nvSpPr>
        <p:spPr>
          <a:xfrm>
            <a:off x="5033115" y="23657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endParaRPr lang="en-US" sz="1800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83D4E2A-A532-4849-802F-1CEAA5B5D5F9}"/>
              </a:ext>
            </a:extLst>
          </p:cNvPr>
          <p:cNvSpPr/>
          <p:nvPr/>
        </p:nvSpPr>
        <p:spPr>
          <a:xfrm>
            <a:off x="26892" y="2693751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endParaRPr lang="en-US" sz="1800" b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7485A3-2154-BD42-A5B0-0F7C7A6C0ABF}"/>
              </a:ext>
            </a:extLst>
          </p:cNvPr>
          <p:cNvSpPr/>
          <p:nvPr/>
        </p:nvSpPr>
        <p:spPr>
          <a:xfrm>
            <a:off x="5014113" y="2012653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d</a:t>
            </a:r>
            <a:endParaRPr lang="en-US" sz="1800" b="1" dirty="0"/>
          </a:p>
        </p:txBody>
      </p:sp>
      <p:pic>
        <p:nvPicPr>
          <p:cNvPr id="1028" name="Picture 4" descr="A map of the world with red and blue lines&#10;&#10;Description automatically generated">
            <a:extLst>
              <a:ext uri="{FF2B5EF4-FFF2-40B4-BE49-F238E27FC236}">
                <a16:creationId xmlns:a16="http://schemas.microsoft.com/office/drawing/2014/main" id="{0C523483-E805-9841-828E-AC69E7F17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43" y="307866"/>
            <a:ext cx="2808334" cy="340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7A51239-E249-6349-BDCC-F38134CDD5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102" y="307866"/>
            <a:ext cx="1659646" cy="16480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3D24D0-1007-6A4B-B26A-A6F832D98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102" y="2066265"/>
            <a:ext cx="1683632" cy="16511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29A063D-D713-744B-9876-6175F59D85A8}"/>
              </a:ext>
            </a:extLst>
          </p:cNvPr>
          <p:cNvSpPr/>
          <p:nvPr/>
        </p:nvSpPr>
        <p:spPr>
          <a:xfrm>
            <a:off x="2776877" y="328912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CNTL</a:t>
            </a:r>
            <a:endParaRPr lang="en-US" sz="12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50A05D-4FAA-1647-A571-74FB3F82DF86}"/>
              </a:ext>
            </a:extLst>
          </p:cNvPr>
          <p:cNvSpPr/>
          <p:nvPr/>
        </p:nvSpPr>
        <p:spPr>
          <a:xfrm>
            <a:off x="2776877" y="2023177"/>
            <a:ext cx="5517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CV31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02923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542</TotalTime>
  <Words>6</Words>
  <Application>Microsoft Macintosh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Lewis J Gramer</dc:creator>
  <cp:lastModifiedBy>Lewis J Gramer</cp:lastModifiedBy>
  <cp:revision>7</cp:revision>
  <cp:lastPrinted>2024-04-14T23:45:32Z</cp:lastPrinted>
  <dcterms:created xsi:type="dcterms:W3CDTF">2024-04-14T02:00:35Z</dcterms:created>
  <dcterms:modified xsi:type="dcterms:W3CDTF">2024-04-14T23:45:34Z</dcterms:modified>
</cp:coreProperties>
</file>