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44" r:id="rId1"/>
  </p:sldMasterIdLst>
  <p:sldIdLst>
    <p:sldId id="256" r:id="rId2"/>
  </p:sldIdLst>
  <p:sldSz cx="5486400" cy="5486400"/>
  <p:notesSz cx="6858000" cy="9144000"/>
  <p:defaultTextStyle>
    <a:defPPr>
      <a:defRPr lang="en-US"/>
    </a:defPPr>
    <a:lvl1pPr marL="0" algn="l" defTabSz="472160" rtl="0" eaLnBrk="1" latinLnBrk="0" hangingPunct="1">
      <a:defRPr sz="929" kern="1200">
        <a:solidFill>
          <a:schemeClr val="tx1"/>
        </a:solidFill>
        <a:latin typeface="+mn-lt"/>
        <a:ea typeface="+mn-ea"/>
        <a:cs typeface="+mn-cs"/>
      </a:defRPr>
    </a:lvl1pPr>
    <a:lvl2pPr marL="236080" algn="l" defTabSz="472160" rtl="0" eaLnBrk="1" latinLnBrk="0" hangingPunct="1">
      <a:defRPr sz="929" kern="1200">
        <a:solidFill>
          <a:schemeClr val="tx1"/>
        </a:solidFill>
        <a:latin typeface="+mn-lt"/>
        <a:ea typeface="+mn-ea"/>
        <a:cs typeface="+mn-cs"/>
      </a:defRPr>
    </a:lvl2pPr>
    <a:lvl3pPr marL="472160" algn="l" defTabSz="472160" rtl="0" eaLnBrk="1" latinLnBrk="0" hangingPunct="1">
      <a:defRPr sz="929" kern="1200">
        <a:solidFill>
          <a:schemeClr val="tx1"/>
        </a:solidFill>
        <a:latin typeface="+mn-lt"/>
        <a:ea typeface="+mn-ea"/>
        <a:cs typeface="+mn-cs"/>
      </a:defRPr>
    </a:lvl3pPr>
    <a:lvl4pPr marL="708239" algn="l" defTabSz="472160" rtl="0" eaLnBrk="1" latinLnBrk="0" hangingPunct="1">
      <a:defRPr sz="929" kern="1200">
        <a:solidFill>
          <a:schemeClr val="tx1"/>
        </a:solidFill>
        <a:latin typeface="+mn-lt"/>
        <a:ea typeface="+mn-ea"/>
        <a:cs typeface="+mn-cs"/>
      </a:defRPr>
    </a:lvl4pPr>
    <a:lvl5pPr marL="944319" algn="l" defTabSz="472160" rtl="0" eaLnBrk="1" latinLnBrk="0" hangingPunct="1">
      <a:defRPr sz="929" kern="1200">
        <a:solidFill>
          <a:schemeClr val="tx1"/>
        </a:solidFill>
        <a:latin typeface="+mn-lt"/>
        <a:ea typeface="+mn-ea"/>
        <a:cs typeface="+mn-cs"/>
      </a:defRPr>
    </a:lvl5pPr>
    <a:lvl6pPr marL="1180399" algn="l" defTabSz="472160" rtl="0" eaLnBrk="1" latinLnBrk="0" hangingPunct="1">
      <a:defRPr sz="929" kern="1200">
        <a:solidFill>
          <a:schemeClr val="tx1"/>
        </a:solidFill>
        <a:latin typeface="+mn-lt"/>
        <a:ea typeface="+mn-ea"/>
        <a:cs typeface="+mn-cs"/>
      </a:defRPr>
    </a:lvl6pPr>
    <a:lvl7pPr marL="1416479" algn="l" defTabSz="472160" rtl="0" eaLnBrk="1" latinLnBrk="0" hangingPunct="1">
      <a:defRPr sz="929" kern="1200">
        <a:solidFill>
          <a:schemeClr val="tx1"/>
        </a:solidFill>
        <a:latin typeface="+mn-lt"/>
        <a:ea typeface="+mn-ea"/>
        <a:cs typeface="+mn-cs"/>
      </a:defRPr>
    </a:lvl7pPr>
    <a:lvl8pPr marL="1652559" algn="l" defTabSz="472160" rtl="0" eaLnBrk="1" latinLnBrk="0" hangingPunct="1">
      <a:defRPr sz="929" kern="1200">
        <a:solidFill>
          <a:schemeClr val="tx1"/>
        </a:solidFill>
        <a:latin typeface="+mn-lt"/>
        <a:ea typeface="+mn-ea"/>
        <a:cs typeface="+mn-cs"/>
      </a:defRPr>
    </a:lvl8pPr>
    <a:lvl9pPr marL="1888638" algn="l" defTabSz="472160" rtl="0" eaLnBrk="1" latinLnBrk="0" hangingPunct="1">
      <a:defRPr sz="92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3"/>
    <p:restoredTop sz="94703"/>
  </p:normalViewPr>
  <p:slideViewPr>
    <p:cSldViewPr snapToGrid="0" snapToObjects="1">
      <p:cViewPr varScale="1">
        <p:scale>
          <a:sx n="127" d="100"/>
          <a:sy n="127" d="100"/>
        </p:scale>
        <p:origin x="2616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1480" y="897890"/>
            <a:ext cx="4663440" cy="1910080"/>
          </a:xfrm>
        </p:spPr>
        <p:txBody>
          <a:bodyPr anchor="b"/>
          <a:lstStyle>
            <a:lvl1pPr algn="ctr"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2881630"/>
            <a:ext cx="4114800" cy="1324610"/>
          </a:xfrm>
        </p:spPr>
        <p:txBody>
          <a:bodyPr/>
          <a:lstStyle>
            <a:lvl1pPr marL="0" indent="0" algn="ctr">
              <a:buNone/>
              <a:defRPr sz="1440"/>
            </a:lvl1pPr>
            <a:lvl2pPr marL="274320" indent="0" algn="ctr">
              <a:buNone/>
              <a:defRPr sz="1200"/>
            </a:lvl2pPr>
            <a:lvl3pPr marL="548640" indent="0" algn="ctr">
              <a:buNone/>
              <a:defRPr sz="1080"/>
            </a:lvl3pPr>
            <a:lvl4pPr marL="822960" indent="0" algn="ctr">
              <a:buNone/>
              <a:defRPr sz="960"/>
            </a:lvl4pPr>
            <a:lvl5pPr marL="1097280" indent="0" algn="ctr">
              <a:buNone/>
              <a:defRPr sz="960"/>
            </a:lvl5pPr>
            <a:lvl6pPr marL="1371600" indent="0" algn="ctr">
              <a:buNone/>
              <a:defRPr sz="960"/>
            </a:lvl6pPr>
            <a:lvl7pPr marL="1645920" indent="0" algn="ctr">
              <a:buNone/>
              <a:defRPr sz="960"/>
            </a:lvl7pPr>
            <a:lvl8pPr marL="1920240" indent="0" algn="ctr">
              <a:buNone/>
              <a:defRPr sz="960"/>
            </a:lvl8pPr>
            <a:lvl9pPr marL="2194560" indent="0" algn="ctr">
              <a:buNone/>
              <a:defRPr sz="9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D30DD-E0F0-D64A-B55A-651F0B90E276}" type="datetimeFigureOut">
              <a:rPr lang="en-US" smtClean="0"/>
              <a:t>4/14/24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06055-107E-6749-A267-93D8EA17A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81221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D30DD-E0F0-D64A-B55A-651F0B90E276}" type="datetimeFigureOut">
              <a:rPr lang="en-US" smtClean="0"/>
              <a:t>4/14/24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06055-107E-6749-A267-93D8EA17A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83357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926205" y="292100"/>
            <a:ext cx="1183005" cy="464947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77190" y="292100"/>
            <a:ext cx="3480435" cy="464947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D30DD-E0F0-D64A-B55A-651F0B90E276}" type="datetimeFigureOut">
              <a:rPr lang="en-US" smtClean="0"/>
              <a:t>4/14/24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06055-107E-6749-A267-93D8EA17A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1598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D30DD-E0F0-D64A-B55A-651F0B90E276}" type="datetimeFigureOut">
              <a:rPr lang="en-US" smtClean="0"/>
              <a:t>4/14/24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06055-107E-6749-A267-93D8EA17A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35101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4333" y="1367791"/>
            <a:ext cx="4732020" cy="2282190"/>
          </a:xfrm>
        </p:spPr>
        <p:txBody>
          <a:bodyPr anchor="b"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4333" y="3671571"/>
            <a:ext cx="4732020" cy="1200150"/>
          </a:xfrm>
        </p:spPr>
        <p:txBody>
          <a:bodyPr/>
          <a:lstStyle>
            <a:lvl1pPr marL="0" indent="0">
              <a:buNone/>
              <a:defRPr sz="1440">
                <a:solidFill>
                  <a:schemeClr val="tx1"/>
                </a:solidFill>
              </a:defRPr>
            </a:lvl1pPr>
            <a:lvl2pPr marL="27432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548640" indent="0">
              <a:buNone/>
              <a:defRPr sz="1080">
                <a:solidFill>
                  <a:schemeClr val="tx1">
                    <a:tint val="75000"/>
                  </a:schemeClr>
                </a:solidFill>
              </a:defRPr>
            </a:lvl3pPr>
            <a:lvl4pPr marL="822960" indent="0">
              <a:buNone/>
              <a:defRPr sz="960">
                <a:solidFill>
                  <a:schemeClr val="tx1">
                    <a:tint val="75000"/>
                  </a:schemeClr>
                </a:solidFill>
              </a:defRPr>
            </a:lvl4pPr>
            <a:lvl5pPr marL="1097280" indent="0">
              <a:buNone/>
              <a:defRPr sz="960">
                <a:solidFill>
                  <a:schemeClr val="tx1">
                    <a:tint val="75000"/>
                  </a:schemeClr>
                </a:solidFill>
              </a:defRPr>
            </a:lvl5pPr>
            <a:lvl6pPr marL="1371600" indent="0">
              <a:buNone/>
              <a:defRPr sz="960">
                <a:solidFill>
                  <a:schemeClr val="tx1">
                    <a:tint val="75000"/>
                  </a:schemeClr>
                </a:solidFill>
              </a:defRPr>
            </a:lvl6pPr>
            <a:lvl7pPr marL="1645920" indent="0">
              <a:buNone/>
              <a:defRPr sz="960">
                <a:solidFill>
                  <a:schemeClr val="tx1">
                    <a:tint val="75000"/>
                  </a:schemeClr>
                </a:solidFill>
              </a:defRPr>
            </a:lvl7pPr>
            <a:lvl8pPr marL="1920240" indent="0">
              <a:buNone/>
              <a:defRPr sz="960">
                <a:solidFill>
                  <a:schemeClr val="tx1">
                    <a:tint val="75000"/>
                  </a:schemeClr>
                </a:solidFill>
              </a:defRPr>
            </a:lvl8pPr>
            <a:lvl9pPr marL="2194560" indent="0">
              <a:buNone/>
              <a:defRPr sz="9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D30DD-E0F0-D64A-B55A-651F0B90E276}" type="datetimeFigureOut">
              <a:rPr lang="en-US" smtClean="0"/>
              <a:t>4/14/24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06055-107E-6749-A267-93D8EA17A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58548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7190" y="1460500"/>
            <a:ext cx="2331720" cy="348107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777490" y="1460500"/>
            <a:ext cx="2331720" cy="348107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D30DD-E0F0-D64A-B55A-651F0B90E276}" type="datetimeFigureOut">
              <a:rPr lang="en-US" smtClean="0"/>
              <a:t>4/14/24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06055-107E-6749-A267-93D8EA17A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19865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7905" y="292101"/>
            <a:ext cx="4732020" cy="10604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7905" y="1344930"/>
            <a:ext cx="2321004" cy="659130"/>
          </a:xfrm>
        </p:spPr>
        <p:txBody>
          <a:bodyPr anchor="b"/>
          <a:lstStyle>
            <a:lvl1pPr marL="0" indent="0">
              <a:buNone/>
              <a:defRPr sz="1440" b="1"/>
            </a:lvl1pPr>
            <a:lvl2pPr marL="274320" indent="0">
              <a:buNone/>
              <a:defRPr sz="1200" b="1"/>
            </a:lvl2pPr>
            <a:lvl3pPr marL="548640" indent="0">
              <a:buNone/>
              <a:defRPr sz="1080" b="1"/>
            </a:lvl3pPr>
            <a:lvl4pPr marL="822960" indent="0">
              <a:buNone/>
              <a:defRPr sz="960" b="1"/>
            </a:lvl4pPr>
            <a:lvl5pPr marL="1097280" indent="0">
              <a:buNone/>
              <a:defRPr sz="960" b="1"/>
            </a:lvl5pPr>
            <a:lvl6pPr marL="1371600" indent="0">
              <a:buNone/>
              <a:defRPr sz="960" b="1"/>
            </a:lvl6pPr>
            <a:lvl7pPr marL="1645920" indent="0">
              <a:buNone/>
              <a:defRPr sz="960" b="1"/>
            </a:lvl7pPr>
            <a:lvl8pPr marL="1920240" indent="0">
              <a:buNone/>
              <a:defRPr sz="960" b="1"/>
            </a:lvl8pPr>
            <a:lvl9pPr marL="2194560" indent="0">
              <a:buNone/>
              <a:defRPr sz="96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7905" y="2004060"/>
            <a:ext cx="2321004" cy="294767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777490" y="1344930"/>
            <a:ext cx="2332435" cy="659130"/>
          </a:xfrm>
        </p:spPr>
        <p:txBody>
          <a:bodyPr anchor="b"/>
          <a:lstStyle>
            <a:lvl1pPr marL="0" indent="0">
              <a:buNone/>
              <a:defRPr sz="1440" b="1"/>
            </a:lvl1pPr>
            <a:lvl2pPr marL="274320" indent="0">
              <a:buNone/>
              <a:defRPr sz="1200" b="1"/>
            </a:lvl2pPr>
            <a:lvl3pPr marL="548640" indent="0">
              <a:buNone/>
              <a:defRPr sz="1080" b="1"/>
            </a:lvl3pPr>
            <a:lvl4pPr marL="822960" indent="0">
              <a:buNone/>
              <a:defRPr sz="960" b="1"/>
            </a:lvl4pPr>
            <a:lvl5pPr marL="1097280" indent="0">
              <a:buNone/>
              <a:defRPr sz="960" b="1"/>
            </a:lvl5pPr>
            <a:lvl6pPr marL="1371600" indent="0">
              <a:buNone/>
              <a:defRPr sz="960" b="1"/>
            </a:lvl6pPr>
            <a:lvl7pPr marL="1645920" indent="0">
              <a:buNone/>
              <a:defRPr sz="960" b="1"/>
            </a:lvl7pPr>
            <a:lvl8pPr marL="1920240" indent="0">
              <a:buNone/>
              <a:defRPr sz="960" b="1"/>
            </a:lvl8pPr>
            <a:lvl9pPr marL="2194560" indent="0">
              <a:buNone/>
              <a:defRPr sz="96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777490" y="2004060"/>
            <a:ext cx="2332435" cy="294767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D30DD-E0F0-D64A-B55A-651F0B90E276}" type="datetimeFigureOut">
              <a:rPr lang="en-US" smtClean="0"/>
              <a:t>4/14/24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06055-107E-6749-A267-93D8EA17A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64250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D30DD-E0F0-D64A-B55A-651F0B90E276}" type="datetimeFigureOut">
              <a:rPr lang="en-US" smtClean="0"/>
              <a:t>4/14/24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06055-107E-6749-A267-93D8EA17A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76367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D30DD-E0F0-D64A-B55A-651F0B90E276}" type="datetimeFigureOut">
              <a:rPr lang="en-US" smtClean="0"/>
              <a:t>4/14/24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06055-107E-6749-A267-93D8EA17A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84351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7905" y="365760"/>
            <a:ext cx="1769507" cy="1280160"/>
          </a:xfrm>
        </p:spPr>
        <p:txBody>
          <a:bodyPr anchor="b"/>
          <a:lstStyle>
            <a:lvl1pPr>
              <a:defRPr sz="19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32435" y="789941"/>
            <a:ext cx="2777490" cy="3898900"/>
          </a:xfrm>
        </p:spPr>
        <p:txBody>
          <a:bodyPr/>
          <a:lstStyle>
            <a:lvl1pPr>
              <a:defRPr sz="1920"/>
            </a:lvl1pPr>
            <a:lvl2pPr>
              <a:defRPr sz="1680"/>
            </a:lvl2pPr>
            <a:lvl3pPr>
              <a:defRPr sz="144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7905" y="1645920"/>
            <a:ext cx="1769507" cy="3049270"/>
          </a:xfrm>
        </p:spPr>
        <p:txBody>
          <a:bodyPr/>
          <a:lstStyle>
            <a:lvl1pPr marL="0" indent="0">
              <a:buNone/>
              <a:defRPr sz="960"/>
            </a:lvl1pPr>
            <a:lvl2pPr marL="274320" indent="0">
              <a:buNone/>
              <a:defRPr sz="840"/>
            </a:lvl2pPr>
            <a:lvl3pPr marL="548640" indent="0">
              <a:buNone/>
              <a:defRPr sz="720"/>
            </a:lvl3pPr>
            <a:lvl4pPr marL="822960" indent="0">
              <a:buNone/>
              <a:defRPr sz="600"/>
            </a:lvl4pPr>
            <a:lvl5pPr marL="1097280" indent="0">
              <a:buNone/>
              <a:defRPr sz="600"/>
            </a:lvl5pPr>
            <a:lvl6pPr marL="1371600" indent="0">
              <a:buNone/>
              <a:defRPr sz="600"/>
            </a:lvl6pPr>
            <a:lvl7pPr marL="1645920" indent="0">
              <a:buNone/>
              <a:defRPr sz="600"/>
            </a:lvl7pPr>
            <a:lvl8pPr marL="1920240" indent="0">
              <a:buNone/>
              <a:defRPr sz="600"/>
            </a:lvl8pPr>
            <a:lvl9pPr marL="2194560" indent="0">
              <a:buNone/>
              <a:defRPr sz="6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D30DD-E0F0-D64A-B55A-651F0B90E276}" type="datetimeFigureOut">
              <a:rPr lang="en-US" smtClean="0"/>
              <a:t>4/14/24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06055-107E-6749-A267-93D8EA17A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18171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7905" y="365760"/>
            <a:ext cx="1769507" cy="1280160"/>
          </a:xfrm>
        </p:spPr>
        <p:txBody>
          <a:bodyPr anchor="b"/>
          <a:lstStyle>
            <a:lvl1pPr>
              <a:defRPr sz="19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32435" y="789941"/>
            <a:ext cx="2777490" cy="3898900"/>
          </a:xfrm>
        </p:spPr>
        <p:txBody>
          <a:bodyPr anchor="t"/>
          <a:lstStyle>
            <a:lvl1pPr marL="0" indent="0">
              <a:buNone/>
              <a:defRPr sz="1920"/>
            </a:lvl1pPr>
            <a:lvl2pPr marL="274320" indent="0">
              <a:buNone/>
              <a:defRPr sz="1680"/>
            </a:lvl2pPr>
            <a:lvl3pPr marL="548640" indent="0">
              <a:buNone/>
              <a:defRPr sz="1440"/>
            </a:lvl3pPr>
            <a:lvl4pPr marL="822960" indent="0">
              <a:buNone/>
              <a:defRPr sz="1200"/>
            </a:lvl4pPr>
            <a:lvl5pPr marL="1097280" indent="0">
              <a:buNone/>
              <a:defRPr sz="1200"/>
            </a:lvl5pPr>
            <a:lvl6pPr marL="1371600" indent="0">
              <a:buNone/>
              <a:defRPr sz="1200"/>
            </a:lvl6pPr>
            <a:lvl7pPr marL="1645920" indent="0">
              <a:buNone/>
              <a:defRPr sz="1200"/>
            </a:lvl7pPr>
            <a:lvl8pPr marL="1920240" indent="0">
              <a:buNone/>
              <a:defRPr sz="1200"/>
            </a:lvl8pPr>
            <a:lvl9pPr marL="2194560" indent="0">
              <a:buNone/>
              <a:defRPr sz="12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7905" y="1645920"/>
            <a:ext cx="1769507" cy="3049270"/>
          </a:xfrm>
        </p:spPr>
        <p:txBody>
          <a:bodyPr/>
          <a:lstStyle>
            <a:lvl1pPr marL="0" indent="0">
              <a:buNone/>
              <a:defRPr sz="960"/>
            </a:lvl1pPr>
            <a:lvl2pPr marL="274320" indent="0">
              <a:buNone/>
              <a:defRPr sz="840"/>
            </a:lvl2pPr>
            <a:lvl3pPr marL="548640" indent="0">
              <a:buNone/>
              <a:defRPr sz="720"/>
            </a:lvl3pPr>
            <a:lvl4pPr marL="822960" indent="0">
              <a:buNone/>
              <a:defRPr sz="600"/>
            </a:lvl4pPr>
            <a:lvl5pPr marL="1097280" indent="0">
              <a:buNone/>
              <a:defRPr sz="600"/>
            </a:lvl5pPr>
            <a:lvl6pPr marL="1371600" indent="0">
              <a:buNone/>
              <a:defRPr sz="600"/>
            </a:lvl6pPr>
            <a:lvl7pPr marL="1645920" indent="0">
              <a:buNone/>
              <a:defRPr sz="600"/>
            </a:lvl7pPr>
            <a:lvl8pPr marL="1920240" indent="0">
              <a:buNone/>
              <a:defRPr sz="600"/>
            </a:lvl8pPr>
            <a:lvl9pPr marL="2194560" indent="0">
              <a:buNone/>
              <a:defRPr sz="6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D30DD-E0F0-D64A-B55A-651F0B90E276}" type="datetimeFigureOut">
              <a:rPr lang="en-US" smtClean="0"/>
              <a:t>4/14/24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06055-107E-6749-A267-93D8EA17A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64645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77190" y="292101"/>
            <a:ext cx="4732020" cy="10604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7190" y="1460500"/>
            <a:ext cx="4732020" cy="348107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7190" y="5085081"/>
            <a:ext cx="1234440" cy="2921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BD30DD-E0F0-D64A-B55A-651F0B90E276}" type="datetimeFigureOut">
              <a:rPr lang="en-US" smtClean="0"/>
              <a:t>4/14/24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17370" y="5085081"/>
            <a:ext cx="1851660" cy="2921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74770" y="5085081"/>
            <a:ext cx="1234440" cy="2921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F06055-107E-6749-A267-93D8EA17A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9791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defTabSz="548640" rtl="0" eaLnBrk="1" latinLnBrk="0" hangingPunct="1">
        <a:lnSpc>
          <a:spcPct val="90000"/>
        </a:lnSpc>
        <a:spcBef>
          <a:spcPct val="0"/>
        </a:spcBef>
        <a:buNone/>
        <a:defRPr sz="26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37160" indent="-137160" algn="l" defTabSz="54864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8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44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6012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080" kern="1200">
          <a:solidFill>
            <a:schemeClr val="tx1"/>
          </a:solidFill>
          <a:latin typeface="+mn-lt"/>
          <a:ea typeface="+mn-ea"/>
          <a:cs typeface="+mn-cs"/>
        </a:defRPr>
      </a:lvl4pPr>
      <a:lvl5pPr marL="123444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08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080" kern="1200">
          <a:solidFill>
            <a:schemeClr val="tx1"/>
          </a:solidFill>
          <a:latin typeface="+mn-lt"/>
          <a:ea typeface="+mn-ea"/>
          <a:cs typeface="+mn-cs"/>
        </a:defRPr>
      </a:lvl6pPr>
      <a:lvl7pPr marL="178308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08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08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0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1pPr>
      <a:lvl2pPr marL="27432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2pPr>
      <a:lvl3pPr marL="54864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3pPr>
      <a:lvl4pPr marL="82296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4pPr>
      <a:lvl5pPr marL="109728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6pPr>
      <a:lvl7pPr marL="164592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8pPr>
      <a:lvl9pPr marL="219456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2" name="Picture 18">
            <a:extLst>
              <a:ext uri="{FF2B5EF4-FFF2-40B4-BE49-F238E27FC236}">
                <a16:creationId xmlns:a16="http://schemas.microsoft.com/office/drawing/2014/main" id="{40447ADE-5A25-354B-832B-52CB45DAF6A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/>
          <a:srcRect l="6091" t="8143" r="6308" b="4332"/>
          <a:stretch/>
        </p:blipFill>
        <p:spPr bwMode="auto">
          <a:xfrm>
            <a:off x="416981" y="3153122"/>
            <a:ext cx="2283288" cy="22813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>
            <a:extLst>
              <a:ext uri="{FF2B5EF4-FFF2-40B4-BE49-F238E27FC236}">
                <a16:creationId xmlns:a16="http://schemas.microsoft.com/office/drawing/2014/main" id="{ACA6CDD6-5ED4-3644-BC20-C0EDE62F3C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2739417" y="19798"/>
            <a:ext cx="2640595" cy="26405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Rectangle 27">
            <a:extLst>
              <a:ext uri="{FF2B5EF4-FFF2-40B4-BE49-F238E27FC236}">
                <a16:creationId xmlns:a16="http://schemas.microsoft.com/office/drawing/2014/main" id="{E7D04D32-49BC-2D4A-B1B8-8E6145D7A825}"/>
              </a:ext>
            </a:extLst>
          </p:cNvPr>
          <p:cNvSpPr/>
          <p:nvPr/>
        </p:nvSpPr>
        <p:spPr>
          <a:xfrm>
            <a:off x="50216" y="17018"/>
            <a:ext cx="3000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8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a</a:t>
            </a:r>
            <a:endParaRPr lang="en-US" sz="1800" b="1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F6851025-A63F-0548-B25F-B8A6594551B0}"/>
              </a:ext>
            </a:extLst>
          </p:cNvPr>
          <p:cNvSpPr/>
          <p:nvPr/>
        </p:nvSpPr>
        <p:spPr>
          <a:xfrm>
            <a:off x="5156991" y="17018"/>
            <a:ext cx="2872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8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c</a:t>
            </a:r>
            <a:endParaRPr lang="en-US" sz="1800" b="1" dirty="0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983D4E2A-A532-4849-802F-1CEAA5B5D5F9}"/>
              </a:ext>
            </a:extLst>
          </p:cNvPr>
          <p:cNvSpPr/>
          <p:nvPr/>
        </p:nvSpPr>
        <p:spPr>
          <a:xfrm>
            <a:off x="50216" y="2896234"/>
            <a:ext cx="312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8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b</a:t>
            </a:r>
            <a:endParaRPr lang="en-US" sz="1800" b="1" dirty="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037485A3-2154-BD42-A5B0-0F7C7A6C0ABF}"/>
              </a:ext>
            </a:extLst>
          </p:cNvPr>
          <p:cNvSpPr/>
          <p:nvPr/>
        </p:nvSpPr>
        <p:spPr>
          <a:xfrm>
            <a:off x="5156991" y="2885539"/>
            <a:ext cx="312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8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d</a:t>
            </a:r>
            <a:endParaRPr lang="en-US" sz="1800" b="1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29A063D-D713-744B-9876-6175F59D85A8}"/>
              </a:ext>
            </a:extLst>
          </p:cNvPr>
          <p:cNvSpPr/>
          <p:nvPr/>
        </p:nvSpPr>
        <p:spPr>
          <a:xfrm>
            <a:off x="1364777" y="2920709"/>
            <a:ext cx="46679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>
                <a:solidFill>
                  <a:srgbClr val="000000"/>
                </a:solidFill>
                <a:latin typeface="Times New Roman" panose="02020603050405020304" pitchFamily="18" charset="0"/>
              </a:rPr>
              <a:t>PBL</a:t>
            </a:r>
            <a:endParaRPr lang="en-US" sz="1200" dirty="0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6A50A05D-4FAA-1647-A571-74FB3F82DF86}"/>
              </a:ext>
            </a:extLst>
          </p:cNvPr>
          <p:cNvSpPr/>
          <p:nvPr/>
        </p:nvSpPr>
        <p:spPr>
          <a:xfrm>
            <a:off x="3861489" y="2920709"/>
            <a:ext cx="54373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>
                <a:solidFill>
                  <a:srgbClr val="000000"/>
                </a:solidFill>
                <a:latin typeface="Times New Roman" panose="02020603050405020304" pitchFamily="18" charset="0"/>
              </a:rPr>
              <a:t>WCA</a:t>
            </a:r>
            <a:endParaRPr lang="en-US" sz="1200" dirty="0"/>
          </a:p>
        </p:txBody>
      </p:sp>
      <p:pic>
        <p:nvPicPr>
          <p:cNvPr id="1038" name="Picture 14">
            <a:extLst>
              <a:ext uri="{FF2B5EF4-FFF2-40B4-BE49-F238E27FC236}">
                <a16:creationId xmlns:a16="http://schemas.microsoft.com/office/drawing/2014/main" id="{CFB6FE93-CB19-574A-8DE9-F955C691AD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279962" y="43394"/>
            <a:ext cx="2593403" cy="25934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4" name="Rectangle 33">
            <a:extLst>
              <a:ext uri="{FF2B5EF4-FFF2-40B4-BE49-F238E27FC236}">
                <a16:creationId xmlns:a16="http://schemas.microsoft.com/office/drawing/2014/main" id="{FD441CA0-813B-C44F-A9E5-6F837ADC9881}"/>
              </a:ext>
            </a:extLst>
          </p:cNvPr>
          <p:cNvSpPr/>
          <p:nvPr/>
        </p:nvSpPr>
        <p:spPr>
          <a:xfrm>
            <a:off x="1345132" y="-6057"/>
            <a:ext cx="44916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>
                <a:solidFill>
                  <a:srgbClr val="000000"/>
                </a:solidFill>
                <a:latin typeface="Times New Roman" panose="02020603050405020304" pitchFamily="18" charset="0"/>
              </a:rPr>
              <a:t>SST</a:t>
            </a:r>
            <a:endParaRPr lang="en-US" sz="1200" dirty="0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7C91E01D-3451-7541-BF56-68E87603AC4D}"/>
              </a:ext>
            </a:extLst>
          </p:cNvPr>
          <p:cNvSpPr/>
          <p:nvPr/>
        </p:nvSpPr>
        <p:spPr>
          <a:xfrm>
            <a:off x="3932227" y="1362"/>
            <a:ext cx="5597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>
                <a:solidFill>
                  <a:srgbClr val="000000"/>
                </a:solidFill>
                <a:latin typeface="Times New Roman" panose="02020603050405020304" pitchFamily="18" charset="0"/>
              </a:rPr>
              <a:t>ASEF</a:t>
            </a:r>
            <a:endParaRPr lang="en-US" sz="1200" dirty="0"/>
          </a:p>
        </p:txBody>
      </p:sp>
      <p:pic>
        <p:nvPicPr>
          <p:cNvPr id="8" name="Picture 22" descr="https://lh7-us.googleusercontent.com/J1WEBegxjDyYVfK1sHOFpb90iYOvTaiYBoU0zlOo1_YIPuSR_qSQY-FtzzGjGBxQhpGAqoaDD4YzAbD6jAt7YRTQLHmANYmNDIUxUpqgCyXuzRVIMj17JgYpF95zxTNU4Z1vjuLofs6Hm9hDh-pWd2o">
            <a:extLst>
              <a:ext uri="{FF2B5EF4-FFF2-40B4-BE49-F238E27FC236}">
                <a16:creationId xmlns:a16="http://schemas.microsoft.com/office/drawing/2014/main" id="{9497659F-C39F-914E-8733-DC3CFB66A5C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06" t="8027" r="7408" b="5078"/>
          <a:stretch/>
        </p:blipFill>
        <p:spPr bwMode="auto">
          <a:xfrm>
            <a:off x="2942493" y="3117702"/>
            <a:ext cx="2231217" cy="23167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02923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619</TotalTime>
  <Words>8</Words>
  <Application>Microsoft Macintosh PowerPoint</Application>
  <PresentationFormat>Custom</PresentationFormat>
  <Paragraphs>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Lewis J Gramer</dc:creator>
  <cp:lastModifiedBy>Lewis J Gramer</cp:lastModifiedBy>
  <cp:revision>16</cp:revision>
  <cp:lastPrinted>2024-04-15T01:02:20Z</cp:lastPrinted>
  <dcterms:created xsi:type="dcterms:W3CDTF">2024-04-14T02:00:35Z</dcterms:created>
  <dcterms:modified xsi:type="dcterms:W3CDTF">2024-04-15T01:02:24Z</dcterms:modified>
</cp:coreProperties>
</file>