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</p:sldIdLst>
  <p:sldSz cx="5486400" cy="64008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703"/>
  </p:normalViewPr>
  <p:slideViewPr>
    <p:cSldViewPr snapToGrid="0" snapToObjects="1">
      <p:cViewPr varScale="1">
        <p:scale>
          <a:sx n="109" d="100"/>
          <a:sy n="109" d="100"/>
        </p:scale>
        <p:origin x="2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047539"/>
            <a:ext cx="4663440" cy="2228427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61902"/>
            <a:ext cx="4114800" cy="1545378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3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0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40783"/>
            <a:ext cx="118300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40783"/>
            <a:ext cx="348043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9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595757"/>
            <a:ext cx="4732020" cy="266255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283500"/>
            <a:ext cx="4732020" cy="1400175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2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40785"/>
            <a:ext cx="473202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569085"/>
            <a:ext cx="2321004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338070"/>
            <a:ext cx="2321004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569085"/>
            <a:ext cx="2332435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338070"/>
            <a:ext cx="2332435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8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6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3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921598"/>
            <a:ext cx="2777490" cy="4548717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9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921598"/>
            <a:ext cx="2777490" cy="4548717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4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40785"/>
            <a:ext cx="473202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703917"/>
            <a:ext cx="473202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932595"/>
            <a:ext cx="185166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5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lh7-us.googleusercontent.com/byzoo_kQr2vtE51G95AoMIU6f-EZIyZIL9k6A8xg63lrYQqDuBFH6W2Fp2rIjko8fOzu5uAVn3ZrqTUf9B_ZIVdEv4O-VMycffUJqImWIkedF_250zqDbRh1UA3sMMdgwNOPwQSVIw9bcot5VhtJ8YE">
            <a:extLst>
              <a:ext uri="{FF2B5EF4-FFF2-40B4-BE49-F238E27FC236}">
                <a16:creationId xmlns:a16="http://schemas.microsoft.com/office/drawing/2014/main" id="{742C76CA-F5F8-2B41-9DF0-CEB2FB151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66" y="3337360"/>
            <a:ext cx="4944895" cy="274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lh7-us.googleusercontent.com/kwObOEQ18zUbHI-eIwdssKd2uP4sbbKD1vvyRzKguVb7wdd6I8UQoEBw76duKg_MxmexZyTVjGui5-l-ail9LAjtrMk-MQ1yq8cxkFrfhJLa2ja41zKPVN1t4ft7I5N3JF2Ev90oNh6-NLGQULmKXn8">
            <a:extLst>
              <a:ext uri="{FF2B5EF4-FFF2-40B4-BE49-F238E27FC236}">
                <a16:creationId xmlns:a16="http://schemas.microsoft.com/office/drawing/2014/main" id="{14C09626-D64B-AA49-B167-8DAE7BE73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46" y="501868"/>
            <a:ext cx="4953592" cy="275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37373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039761" y="37373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325295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039761" y="324225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082657" y="204734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462138" y="204735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585</TotalTime>
  <Words>6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Lewis J Gramer</cp:lastModifiedBy>
  <cp:revision>10</cp:revision>
  <cp:lastPrinted>2024-04-15T00:28:40Z</cp:lastPrinted>
  <dcterms:created xsi:type="dcterms:W3CDTF">2024-04-14T02:00:35Z</dcterms:created>
  <dcterms:modified xsi:type="dcterms:W3CDTF">2024-04-15T00:28:45Z</dcterms:modified>
</cp:coreProperties>
</file>