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</p:sldIdLst>
  <p:sldSz cx="5486400" cy="5486400"/>
  <p:notesSz cx="6858000" cy="9144000"/>
  <p:defaultTextStyle>
    <a:defPPr>
      <a:defRPr lang="en-US"/>
    </a:defPPr>
    <a:lvl1pPr marL="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1pPr>
    <a:lvl2pPr marL="23608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2pPr>
    <a:lvl3pPr marL="47216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3pPr>
    <a:lvl4pPr marL="70823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4pPr>
    <a:lvl5pPr marL="94431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5pPr>
    <a:lvl6pPr marL="118039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6pPr>
    <a:lvl7pPr marL="141647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7pPr>
    <a:lvl8pPr marL="165255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8pPr>
    <a:lvl9pPr marL="1888638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703"/>
  </p:normalViewPr>
  <p:slideViewPr>
    <p:cSldViewPr snapToGrid="0" snapToObjects="1">
      <p:cViewPr varScale="1">
        <p:scale>
          <a:sx n="127" d="100"/>
          <a:sy n="127" d="100"/>
        </p:scale>
        <p:origin x="26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897890"/>
            <a:ext cx="4663440" cy="191008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81630"/>
            <a:ext cx="4114800" cy="1324610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22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3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292100"/>
            <a:ext cx="1183005" cy="46494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292100"/>
            <a:ext cx="3480435" cy="464947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5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10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367791"/>
            <a:ext cx="4732020" cy="228219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3671571"/>
            <a:ext cx="4732020" cy="1200150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54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460500"/>
            <a:ext cx="2331720" cy="34810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460500"/>
            <a:ext cx="2331720" cy="34810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8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92101"/>
            <a:ext cx="4732020" cy="106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344930"/>
            <a:ext cx="2321004" cy="659130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004060"/>
            <a:ext cx="2321004" cy="29476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344930"/>
            <a:ext cx="2332435" cy="659130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004060"/>
            <a:ext cx="2332435" cy="29476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2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636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3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65760"/>
            <a:ext cx="1769507" cy="128016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789941"/>
            <a:ext cx="2777490" cy="389890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645920"/>
            <a:ext cx="1769507" cy="3049270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17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65760"/>
            <a:ext cx="1769507" cy="128016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789941"/>
            <a:ext cx="2777490" cy="389890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645920"/>
            <a:ext cx="1769507" cy="3049270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6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292101"/>
            <a:ext cx="473202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460500"/>
            <a:ext cx="4732020" cy="348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5085081"/>
            <a:ext cx="123444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5085081"/>
            <a:ext cx="185166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5085081"/>
            <a:ext cx="123444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91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>
            <a:extLst>
              <a:ext uri="{FF2B5EF4-FFF2-40B4-BE49-F238E27FC236}">
                <a16:creationId xmlns:a16="http://schemas.microsoft.com/office/drawing/2014/main" id="{40447ADE-5A25-354B-832B-52CB45DAF6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6088" t="7251" r="7854" b="4355"/>
          <a:stretch/>
        </p:blipFill>
        <p:spPr bwMode="auto">
          <a:xfrm>
            <a:off x="316688" y="3074796"/>
            <a:ext cx="2255690" cy="231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ACA6CDD6-5ED4-3644-BC20-C0EDE62F3C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7373" t="9510" r="8446" b="5616"/>
          <a:stretch/>
        </p:blipFill>
        <p:spPr bwMode="auto">
          <a:xfrm>
            <a:off x="2934120" y="270941"/>
            <a:ext cx="2222872" cy="224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50216" y="1701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18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156991" y="17018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50216" y="289623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156991" y="288553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1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1364777" y="2920709"/>
            <a:ext cx="4667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PBL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861489" y="2920709"/>
            <a:ext cx="5437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WCA</a:t>
            </a:r>
            <a:endParaRPr lang="en-US" sz="1200" dirty="0"/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CFB6FE93-CB19-574A-8DE9-F955C691AD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l="6639" t="8774" r="7642" b="4809"/>
          <a:stretch/>
        </p:blipFill>
        <p:spPr bwMode="auto">
          <a:xfrm>
            <a:off x="452177" y="270941"/>
            <a:ext cx="2223004" cy="224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FD441CA0-813B-C44F-A9E5-6F837ADC9881}"/>
              </a:ext>
            </a:extLst>
          </p:cNvPr>
          <p:cNvSpPr/>
          <p:nvPr/>
        </p:nvSpPr>
        <p:spPr>
          <a:xfrm>
            <a:off x="1345132" y="-6057"/>
            <a:ext cx="4491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SST</a:t>
            </a:r>
            <a:endParaRPr lang="en-US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C91E01D-3451-7541-BF56-68E87603AC4D}"/>
              </a:ext>
            </a:extLst>
          </p:cNvPr>
          <p:cNvSpPr/>
          <p:nvPr/>
        </p:nvSpPr>
        <p:spPr>
          <a:xfrm>
            <a:off x="3932227" y="1362"/>
            <a:ext cx="5597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ASEF</a:t>
            </a:r>
            <a:endParaRPr lang="en-US" sz="1200" dirty="0"/>
          </a:p>
        </p:txBody>
      </p:sp>
      <p:pic>
        <p:nvPicPr>
          <p:cNvPr id="8" name="Picture 22">
            <a:extLst>
              <a:ext uri="{FF2B5EF4-FFF2-40B4-BE49-F238E27FC236}">
                <a16:creationId xmlns:a16="http://schemas.microsoft.com/office/drawing/2014/main" id="{9497659F-C39F-914E-8733-DC3CFB66A5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l="6380" t="8770" r="7603" b="5664"/>
          <a:stretch/>
        </p:blipFill>
        <p:spPr bwMode="auto">
          <a:xfrm>
            <a:off x="2863370" y="3117880"/>
            <a:ext cx="2251240" cy="2239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630</TotalTime>
  <Words>8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Lewis J Gramer</cp:lastModifiedBy>
  <cp:revision>17</cp:revision>
  <cp:lastPrinted>2024-04-15T01:13:41Z</cp:lastPrinted>
  <dcterms:created xsi:type="dcterms:W3CDTF">2024-04-14T02:00:35Z</dcterms:created>
  <dcterms:modified xsi:type="dcterms:W3CDTF">2024-04-15T01:13:45Z</dcterms:modified>
</cp:coreProperties>
</file>