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</p:sldIdLst>
  <p:sldSz cx="5486400" cy="6400800"/>
  <p:notesSz cx="6858000" cy="9144000"/>
  <p:defaultTextStyle>
    <a:defPPr>
      <a:defRPr lang="en-US"/>
    </a:defPPr>
    <a:lvl1pPr marL="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1pPr>
    <a:lvl2pPr marL="23608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2pPr>
    <a:lvl3pPr marL="47216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3pPr>
    <a:lvl4pPr marL="70823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4pPr>
    <a:lvl5pPr marL="94431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5pPr>
    <a:lvl6pPr marL="118039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6pPr>
    <a:lvl7pPr marL="141647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7pPr>
    <a:lvl8pPr marL="165255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8pPr>
    <a:lvl9pPr marL="1888638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94703"/>
  </p:normalViewPr>
  <p:slideViewPr>
    <p:cSldViewPr snapToGrid="0" snapToObjects="1">
      <p:cViewPr varScale="1">
        <p:scale>
          <a:sx n="109" d="100"/>
          <a:sy n="109" d="100"/>
        </p:scale>
        <p:origin x="292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1047539"/>
            <a:ext cx="4663440" cy="2228427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61902"/>
            <a:ext cx="4114800" cy="1545378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3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001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340783"/>
            <a:ext cx="1183005" cy="54243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340783"/>
            <a:ext cx="3480435" cy="542438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09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9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1595757"/>
            <a:ext cx="4732020" cy="266255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4283500"/>
            <a:ext cx="4732020" cy="1400175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03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1703917"/>
            <a:ext cx="233172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1703917"/>
            <a:ext cx="2331720" cy="40612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23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40785"/>
            <a:ext cx="4732020" cy="1237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1569085"/>
            <a:ext cx="2321004" cy="768985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2338070"/>
            <a:ext cx="2321004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1569085"/>
            <a:ext cx="2332435" cy="768985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2338070"/>
            <a:ext cx="2332435" cy="34389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583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562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733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26720"/>
            <a:ext cx="1769507" cy="14935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921598"/>
            <a:ext cx="2777490" cy="4548717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920240"/>
            <a:ext cx="1769507" cy="3557482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91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426720"/>
            <a:ext cx="1769507" cy="14935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921598"/>
            <a:ext cx="2777490" cy="4548717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920240"/>
            <a:ext cx="1769507" cy="3557482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744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340785"/>
            <a:ext cx="4732020" cy="1237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1703917"/>
            <a:ext cx="4732020" cy="4061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5932595"/>
            <a:ext cx="123444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5932595"/>
            <a:ext cx="185166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5932595"/>
            <a:ext cx="123444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59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 descr="https://lh7-us.googleusercontent.com/Ez1X-4xsXLNS3ln21sCvUEZ98SmoJo51wbgb239Ptq37cDAXpeAKKQyGfYPPZmrIcnZEu4JM4mKUIyBjQWI8JOfXYQ9OplwbDOopGdowSGnp7NjWe80gC4qR61AlbkW8c5MC9qNeZsp_z7LfkbVh06A">
            <a:extLst>
              <a:ext uri="{FF2B5EF4-FFF2-40B4-BE49-F238E27FC236}">
                <a16:creationId xmlns:a16="http://schemas.microsoft.com/office/drawing/2014/main" id="{40447ADE-5A25-354B-832B-52CB45DAF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45" y="3453544"/>
            <a:ext cx="2405286" cy="2642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0" descr="https://lh7-us.googleusercontent.com/r3fjhEbYikXrA6fdmOpAibNh6jzNWRGqmNx9hW-9dvu79kVeV8QJWtAelWoWRC4-KwiPqXmCqI5l5FzL9DfVDImdP5WpoHL1pH2u3wA1m0aBViy2LUoiZqhMa-N6KfWzNABLWAm1HkUwXHvh24ZhnvA">
            <a:extLst>
              <a:ext uri="{FF2B5EF4-FFF2-40B4-BE49-F238E27FC236}">
                <a16:creationId xmlns:a16="http://schemas.microsoft.com/office/drawing/2014/main" id="{049BA61E-8363-1F4A-AAD1-8FF1F791E6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437" y="3488350"/>
            <a:ext cx="2356681" cy="2607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lh7-us.googleusercontent.com/-PLHSSWUBx6qHHEW01Tfb7zvR7SW5K9lg8MHL_4zOqZ5qm4ew6RfZXKlLV8KRgjnrlO4kmHWNi8L4tKrweAd3frM01mH2yS2ul6DMsR_nUtdJkosFtM7qGHSTCHOpQrZbE34ijx6Bo9501krtOAMr4s">
            <a:extLst>
              <a:ext uri="{FF2B5EF4-FFF2-40B4-BE49-F238E27FC236}">
                <a16:creationId xmlns:a16="http://schemas.microsoft.com/office/drawing/2014/main" id="{ACA6CDD6-5ED4-3644-BC20-C0EDE62F3C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86" t="8513" r="10454" b="6074"/>
          <a:stretch/>
        </p:blipFill>
        <p:spPr bwMode="auto">
          <a:xfrm>
            <a:off x="2739416" y="345631"/>
            <a:ext cx="2640595" cy="270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50216" y="37373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endParaRPr lang="en-US" sz="18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5156991" y="373738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endParaRPr lang="en-US" sz="18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50216" y="325295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endParaRPr lang="en-US" sz="18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5156991" y="324225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endParaRPr lang="en-US" sz="18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1235824" y="3242259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1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732535" y="3242259"/>
            <a:ext cx="5517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1200" dirty="0"/>
          </a:p>
        </p:txBody>
      </p:sp>
      <p:pic>
        <p:nvPicPr>
          <p:cNvPr id="1038" name="Picture 14" descr="https://lh7-us.googleusercontent.com/QvBq-Mkdw4A-JN-PRHrK6DMIcF0zu9tIBgVTa2gBSDZZOIGTL3xKVc5UatAIq_owkQk1rgRuyumu01xNZjRfL7RzPcRjudot6gKivFEK9KAabPYn3-M4xkTHVKZ4fJ6PBK-aB-0dlHI1hpXPoo8BVWM">
            <a:extLst>
              <a:ext uri="{FF2B5EF4-FFF2-40B4-BE49-F238E27FC236}">
                <a16:creationId xmlns:a16="http://schemas.microsoft.com/office/drawing/2014/main" id="{CFB6FE93-CB19-574A-8DE9-F955C691AD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5" t="8384" r="10860" b="4979"/>
          <a:stretch/>
        </p:blipFill>
        <p:spPr bwMode="auto">
          <a:xfrm>
            <a:off x="279961" y="345631"/>
            <a:ext cx="2593403" cy="270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FD441CA0-813B-C44F-A9E5-6F837ADC9881}"/>
              </a:ext>
            </a:extLst>
          </p:cNvPr>
          <p:cNvSpPr/>
          <p:nvPr/>
        </p:nvSpPr>
        <p:spPr>
          <a:xfrm>
            <a:off x="1216179" y="151372"/>
            <a:ext cx="56457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ΔSSH</a:t>
            </a:r>
            <a:endParaRPr lang="en-US" sz="12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C91E01D-3451-7541-BF56-68E87603AC4D}"/>
              </a:ext>
            </a:extLst>
          </p:cNvPr>
          <p:cNvSpPr/>
          <p:nvPr/>
        </p:nvSpPr>
        <p:spPr>
          <a:xfrm>
            <a:off x="3861888" y="158791"/>
            <a:ext cx="5485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ΔSST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0292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602</TotalTime>
  <Words>8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J Gramer</dc:creator>
  <cp:lastModifiedBy>Lewis J Gramer</cp:lastModifiedBy>
  <cp:revision>13</cp:revision>
  <cp:lastPrinted>2024-04-15T00:45:39Z</cp:lastPrinted>
  <dcterms:created xsi:type="dcterms:W3CDTF">2024-04-14T02:00:35Z</dcterms:created>
  <dcterms:modified xsi:type="dcterms:W3CDTF">2024-04-15T00:45:42Z</dcterms:modified>
</cp:coreProperties>
</file>