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7" d="100"/>
          <a:sy n="87" d="100"/>
        </p:scale>
        <p:origin x="-58" y="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383ED-BFE7-4840-9700-19DB564C5A52}" type="datetimeFigureOut">
              <a:rPr lang="en-US" smtClean="0"/>
              <a:t>4/25/2018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FDB33-5DA7-441D-95ED-81C3117184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553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383ED-BFE7-4840-9700-19DB564C5A52}" type="datetimeFigureOut">
              <a:rPr lang="en-US" smtClean="0"/>
              <a:t>4/25/2018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FDB33-5DA7-441D-95ED-81C3117184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509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383ED-BFE7-4840-9700-19DB564C5A52}" type="datetimeFigureOut">
              <a:rPr lang="en-US" smtClean="0"/>
              <a:t>4/25/2018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FDB33-5DA7-441D-95ED-81C3117184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412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383ED-BFE7-4840-9700-19DB564C5A52}" type="datetimeFigureOut">
              <a:rPr lang="en-US" smtClean="0"/>
              <a:t>4/25/2018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FDB33-5DA7-441D-95ED-81C3117184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5007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383ED-BFE7-4840-9700-19DB564C5A52}" type="datetimeFigureOut">
              <a:rPr lang="en-US" smtClean="0"/>
              <a:t>4/25/2018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FDB33-5DA7-441D-95ED-81C3117184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713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383ED-BFE7-4840-9700-19DB564C5A52}" type="datetimeFigureOut">
              <a:rPr lang="en-US" smtClean="0"/>
              <a:t>4/25/2018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FDB33-5DA7-441D-95ED-81C3117184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330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383ED-BFE7-4840-9700-19DB564C5A52}" type="datetimeFigureOut">
              <a:rPr lang="en-US" smtClean="0"/>
              <a:t>4/25/2018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FDB33-5DA7-441D-95ED-81C3117184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8683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383ED-BFE7-4840-9700-19DB564C5A52}" type="datetimeFigureOut">
              <a:rPr lang="en-US" smtClean="0"/>
              <a:t>4/25/2018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FDB33-5DA7-441D-95ED-81C3117184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674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383ED-BFE7-4840-9700-19DB564C5A52}" type="datetimeFigureOut">
              <a:rPr lang="en-US" smtClean="0"/>
              <a:t>4/25/2018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FDB33-5DA7-441D-95ED-81C3117184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485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383ED-BFE7-4840-9700-19DB564C5A52}" type="datetimeFigureOut">
              <a:rPr lang="en-US" smtClean="0"/>
              <a:t>4/25/2018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FDB33-5DA7-441D-95ED-81C3117184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322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383ED-BFE7-4840-9700-19DB564C5A52}" type="datetimeFigureOut">
              <a:rPr lang="en-US" smtClean="0"/>
              <a:t>4/25/2018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FDB33-5DA7-441D-95ED-81C3117184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454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0383ED-BFE7-4840-9700-19DB564C5A52}" type="datetimeFigureOut">
              <a:rPr lang="en-US" smtClean="0"/>
              <a:t>4/25/2018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AFDB33-5DA7-441D-95ED-81C3117184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5310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663575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Future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NRD41 Mini Dropsonde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799" y="2438400"/>
            <a:ext cx="8610600" cy="4114800"/>
          </a:xfrm>
        </p:spPr>
        <p:txBody>
          <a:bodyPr>
            <a:normAutofit fontScale="92500"/>
          </a:bodyPr>
          <a:lstStyle/>
          <a:p>
            <a:pPr marL="1773238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Same PTH sensor module Vaisala RSS421</a:t>
            </a:r>
          </a:p>
          <a:p>
            <a:pPr marL="1773238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Same u-blox GPS receiver for winds</a:t>
            </a:r>
          </a:p>
          <a:p>
            <a:pPr marL="1773238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Same parachute design for stable descent</a:t>
            </a:r>
          </a:p>
          <a:p>
            <a:pPr marL="1773238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Same functionality RD41 – umbilical cable, fall rate, telemetry</a:t>
            </a:r>
          </a:p>
          <a:p>
            <a:pPr marL="1773238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Several inter-comparisons between RD94 vs NRD94</a:t>
            </a: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6200" y="-881"/>
            <a:ext cx="1219199" cy="123630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57195"/>
            <a:ext cx="2057400" cy="54309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695" y="1042859"/>
            <a:ext cx="1054610" cy="1060706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200" y="2368295"/>
            <a:ext cx="990600" cy="276575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04286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663575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NRD41 Mini Dropsonde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Advantages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799" y="2133600"/>
            <a:ext cx="8610600" cy="4419600"/>
          </a:xfrm>
        </p:spPr>
        <p:txBody>
          <a:bodyPr>
            <a:normAutofit fontScale="47500" lnSpcReduction="20000"/>
          </a:bodyPr>
          <a:lstStyle/>
          <a:p>
            <a:pPr marL="1773238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Reliable launch detect, two different system</a:t>
            </a:r>
          </a:p>
          <a:p>
            <a:pPr marL="2230438" lvl="1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Hall effect sensors</a:t>
            </a:r>
          </a:p>
          <a:p>
            <a:pPr marL="2230438" lvl="1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Direct command via automatic launcher</a:t>
            </a:r>
          </a:p>
          <a:p>
            <a:pPr marL="1773238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Elimination of umbilical cable with wireless Infrared communication</a:t>
            </a:r>
          </a:p>
          <a:p>
            <a:pPr marL="2230438" lvl="1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Add-in to launch tube</a:t>
            </a:r>
          </a:p>
          <a:p>
            <a:pPr marL="2230438" lvl="1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Sonde storage </a:t>
            </a:r>
          </a:p>
          <a:p>
            <a:pPr marL="1773238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Can be used in automatic launcher or manual launch tube</a:t>
            </a:r>
          </a:p>
          <a:p>
            <a:pPr marL="1773238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Storage- Volume reduction 70% NRD41: 28.9 in</a:t>
            </a:r>
            <a:r>
              <a:rPr lang="en-US" baseline="30000" dirty="0" smtClean="0">
                <a:solidFill>
                  <a:schemeClr val="tx2"/>
                </a:solidFill>
              </a:rPr>
              <a:t>3</a:t>
            </a:r>
            <a:r>
              <a:rPr lang="en-US" dirty="0" smtClean="0">
                <a:solidFill>
                  <a:schemeClr val="tx2"/>
                </a:solidFill>
              </a:rPr>
              <a:t> vs RD41: 95.0 in</a:t>
            </a:r>
            <a:r>
              <a:rPr lang="en-US" baseline="30000" dirty="0" smtClean="0">
                <a:solidFill>
                  <a:schemeClr val="tx2"/>
                </a:solidFill>
              </a:rPr>
              <a:t>3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</a:p>
          <a:p>
            <a:pPr marL="1773238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Same functionality RD41 – umbilical cable, fall rate, telemetry.</a:t>
            </a:r>
          </a:p>
          <a:p>
            <a:pPr marL="1773238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Smaller mass 60% reduction: 140 grams versus 350 grams – </a:t>
            </a:r>
          </a:p>
          <a:p>
            <a:pPr marL="2230438" lvl="1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NCAR aircraft releases dropsondes overland.</a:t>
            </a:r>
          </a:p>
          <a:p>
            <a:pPr marL="1773238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High reliability 95+% success during NASA HS3, NOAA SHOUT, NSF DEEPWAVE, NSF CSET, NASA/NOAA EPOCH </a:t>
            </a:r>
            <a:r>
              <a:rPr lang="en-US" b="1" dirty="0" smtClean="0">
                <a:solidFill>
                  <a:schemeClr val="tx2"/>
                </a:solidFill>
              </a:rPr>
              <a:t>(Launch detect, Fast falls)</a:t>
            </a:r>
          </a:p>
          <a:p>
            <a:pPr marL="1773238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Higher production  quantity due 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smtClean="0">
                <a:solidFill>
                  <a:schemeClr val="tx2"/>
                </a:solidFill>
              </a:rPr>
              <a:t>to  NSF/NCAR aircraft  (G-V, C-130, U of Wyo. King Air) and NASA Global Hawk</a:t>
            </a:r>
          </a:p>
          <a:p>
            <a:pPr marL="1773238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Cost under investigation NCAR-Vaisala</a:t>
            </a:r>
          </a:p>
          <a:p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NCAR  continue to use NRD41 for all NSF field campaigns and Global Hawk. </a:t>
            </a:r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6200" y="-881"/>
            <a:ext cx="1219199" cy="123630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57195"/>
            <a:ext cx="2057400" cy="54309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695" y="990600"/>
            <a:ext cx="1054610" cy="1060706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200" y="2368295"/>
            <a:ext cx="990600" cy="276575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2090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1173</TotalTime>
  <Words>190</Words>
  <Application>Microsoft Office PowerPoint</Application>
  <PresentationFormat>On-screen Show (4:3)</PresentationFormat>
  <Paragraphs>24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Future NRD41 Mini Dropsonde</vt:lpstr>
      <vt:lpstr>NRD41 Mini Dropsonde Advantages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Terry</dc:creator>
  <cp:lastModifiedBy>Terry</cp:lastModifiedBy>
  <cp:revision>17</cp:revision>
  <dcterms:created xsi:type="dcterms:W3CDTF">2018-04-24T04:01:07Z</dcterms:created>
  <dcterms:modified xsi:type="dcterms:W3CDTF">2018-04-25T14:58:49Z</dcterms:modified>
</cp:coreProperties>
</file>