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5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83ED-BFE7-4840-9700-19DB564C5A5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B33-5DA7-441D-95ED-81C311718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55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83ED-BFE7-4840-9700-19DB564C5A5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B33-5DA7-441D-95ED-81C311718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50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83ED-BFE7-4840-9700-19DB564C5A5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B33-5DA7-441D-95ED-81C311718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1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83ED-BFE7-4840-9700-19DB564C5A5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B33-5DA7-441D-95ED-81C311718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0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83ED-BFE7-4840-9700-19DB564C5A5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B33-5DA7-441D-95ED-81C311718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1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83ED-BFE7-4840-9700-19DB564C5A5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B33-5DA7-441D-95ED-81C311718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3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83ED-BFE7-4840-9700-19DB564C5A5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B33-5DA7-441D-95ED-81C311718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8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83ED-BFE7-4840-9700-19DB564C5A5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B33-5DA7-441D-95ED-81C311718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7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83ED-BFE7-4840-9700-19DB564C5A5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B33-5DA7-441D-95ED-81C311718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8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83ED-BFE7-4840-9700-19DB564C5A5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B33-5DA7-441D-95ED-81C311718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2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83ED-BFE7-4840-9700-19DB564C5A5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DB33-5DA7-441D-95ED-81C311718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5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83ED-BFE7-4840-9700-19DB564C5A52}" type="datetimeFigureOut">
              <a:rPr lang="en-US" smtClean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DB33-5DA7-441D-95ED-81C3117184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1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6357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Future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NRD41 Mini Dropsonde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99" y="2438400"/>
            <a:ext cx="8610600" cy="4114800"/>
          </a:xfrm>
        </p:spPr>
        <p:txBody>
          <a:bodyPr>
            <a:normAutofit fontScale="92500"/>
          </a:bodyPr>
          <a:lstStyle/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Same PTH sensor module Vaisala RSS421</a:t>
            </a:r>
          </a:p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Same u-blox GPS receiver for winds</a:t>
            </a:r>
          </a:p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Same parachute design for stable descent</a:t>
            </a:r>
          </a:p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Same functionality RD41 – umbilical cable, fall rate, telemetry</a:t>
            </a:r>
          </a:p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Several inter-comparisons between RD94 vs NRD94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-881"/>
            <a:ext cx="1219199" cy="12363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195"/>
            <a:ext cx="2057400" cy="5430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5" y="1042859"/>
            <a:ext cx="1054610" cy="106070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368295"/>
            <a:ext cx="990600" cy="2765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428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6357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NRD41 Mini Dropsonde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Advantages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99" y="2133600"/>
            <a:ext cx="8610600" cy="4419600"/>
          </a:xfrm>
        </p:spPr>
        <p:txBody>
          <a:bodyPr>
            <a:normAutofit fontScale="47500" lnSpcReduction="20000"/>
          </a:bodyPr>
          <a:lstStyle/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Reliable launch detect, two different system</a:t>
            </a:r>
          </a:p>
          <a:p>
            <a:pPr marL="2230438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Hall effect sensors</a:t>
            </a:r>
          </a:p>
          <a:p>
            <a:pPr marL="2230438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Direct command via automatic launcher</a:t>
            </a:r>
          </a:p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Elimination of umbilical cable with wireless Infrared communication</a:t>
            </a:r>
          </a:p>
          <a:p>
            <a:pPr marL="2230438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Add-in to launch tube</a:t>
            </a:r>
          </a:p>
          <a:p>
            <a:pPr marL="2230438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Sonde storage </a:t>
            </a:r>
          </a:p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Can be used in automatic launcher or manual launch tube</a:t>
            </a:r>
          </a:p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Storage- Volume reduction 70% NRD41: 28.9 in</a:t>
            </a:r>
            <a:r>
              <a:rPr lang="en-US" baseline="30000" dirty="0" smtClean="0">
                <a:solidFill>
                  <a:schemeClr val="tx2"/>
                </a:solidFill>
              </a:rPr>
              <a:t>3</a:t>
            </a:r>
            <a:r>
              <a:rPr lang="en-US" dirty="0" smtClean="0">
                <a:solidFill>
                  <a:schemeClr val="tx2"/>
                </a:solidFill>
              </a:rPr>
              <a:t> vs RD41: 95.0 in</a:t>
            </a:r>
            <a:r>
              <a:rPr lang="en-US" baseline="30000" dirty="0" smtClean="0">
                <a:solidFill>
                  <a:schemeClr val="tx2"/>
                </a:solidFill>
              </a:rPr>
              <a:t>3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</a:p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Same functionality RD41 – umbilical cable, fall rate, telemetry.</a:t>
            </a:r>
          </a:p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Smaller mass 60% reduction: 140 grams versus 350 grams – </a:t>
            </a:r>
          </a:p>
          <a:p>
            <a:pPr marL="2230438" lvl="1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NCAR aircraft releases dropsondes overland.</a:t>
            </a:r>
          </a:p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High reliability 95+% success during NASA HS3, NOAA SHOUT, NSF DEEPWAVE, NSF CSET, NASA/NOAA EPOCH </a:t>
            </a:r>
            <a:r>
              <a:rPr lang="en-US" b="1" dirty="0" smtClean="0">
                <a:solidFill>
                  <a:schemeClr val="tx2"/>
                </a:solidFill>
              </a:rPr>
              <a:t>(Launch detect, Fast falls)</a:t>
            </a:r>
          </a:p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Higher production  quantity due 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to  NSF/NCAR aircraft  (G-V, C-130, U of Wyo. King Air) and NASA Global Hawk</a:t>
            </a:r>
          </a:p>
          <a:p>
            <a:pPr marL="1773238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Cost under investigation NCAR-Vaisala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NCAR  continue to use NRD41 for all NSF field campaigns and Global Hawk. 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-881"/>
            <a:ext cx="1219199" cy="12363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7195"/>
            <a:ext cx="2057400" cy="5430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5" y="990600"/>
            <a:ext cx="1054610" cy="106070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368295"/>
            <a:ext cx="990600" cy="2765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09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190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Future NRD41 Mini Dropsonde</vt:lpstr>
      <vt:lpstr>NRD41 Mini Dropsonde Advantages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</dc:creator>
  <cp:lastModifiedBy>Terry</cp:lastModifiedBy>
  <cp:revision>17</cp:revision>
  <dcterms:created xsi:type="dcterms:W3CDTF">2018-04-24T04:01:07Z</dcterms:created>
  <dcterms:modified xsi:type="dcterms:W3CDTF">2018-04-25T14:58:49Z</dcterms:modified>
</cp:coreProperties>
</file>