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6"/>
    <p:restoredTop sz="94682"/>
  </p:normalViewPr>
  <p:slideViewPr>
    <p:cSldViewPr snapToGrid="0" snapToObjects="1">
      <p:cViewPr>
        <p:scale>
          <a:sx n="142" d="100"/>
          <a:sy n="142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A370-272B-8B43-82C2-128C79BC0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650D5-FF6E-B84B-9AA4-2DA5EF50F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D49E7-C431-3E40-9D40-39127EF6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4B65D-09F8-3441-894B-97F90FA9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7137B-00F3-584F-9A5F-D7D00F24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4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20A38-7662-F749-8E55-ED8DB6F1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16E73-D100-9A40-B2D7-8AA553D3C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90EDB-A30A-3840-B0CB-FE16AD5C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3BC31-4E8E-A648-B3C4-ED95F89A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8234-59BF-7C41-A7D0-E13E4796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6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69222-A05F-EF4F-91AA-2E2430DCE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C9286-D5F9-514A-B05C-38BB8C5EE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58D9B-0060-BB46-963F-5F088150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38CAC-721D-864D-8CAE-FBE56690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3BDD3-F7C1-6E49-B7AC-0676671E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5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CC62-E47F-3648-A1B4-3CA3557C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C2461-2A16-1645-BBD4-D05BDA85A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FE60C-798C-1B47-AB6C-9F176805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18B57-05F2-344A-B758-E0334FC4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4B239-5EC7-1C47-85F8-B8377A1B0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2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E34F1-2FDC-7348-8F24-45047346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EB84B-24BD-9E44-AF91-A9AB25A86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2A02-F01F-8641-BC03-7546FA18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DDC08-2FE3-8E42-9C34-27DBEFEA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AE89A-A161-DE47-8375-3C8103B8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DC51-66EC-5A41-9FC1-0B457157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4F460-7787-384B-8EF4-B3AA26D98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0E64E-6861-BC40-B8C0-A5637F404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D3E15-7984-1B4D-8BB7-99AD3DA9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A5388-31C2-8047-9CD3-AFB48E1F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039C8-2635-324E-BC7E-A2DC50C4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0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842F-5CB1-F34C-8841-948155F6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8B224-EF24-DF45-BE02-5E17E0CC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12150-A368-6747-9348-43B4C4852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5E2C2-D80A-2541-97D0-A8C235B5D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A3FDE-FB94-8540-8B93-F34B9F971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968786-B3AB-3D49-8766-99255A2A8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9495BE-05D4-704D-B4A3-6767331F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17D06-2AE2-594D-BE96-386EBC19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87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8DA0-FDC4-D247-8FAA-9AE785148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240B8-49B1-974F-92FC-8AD235757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41AF5-639E-694F-ACB3-11B8DFAD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042A6-22DB-9041-84DF-2695BEDB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2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F0AE83-9825-7C40-8CC4-9994C2A1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57B8-4B26-0844-A9BD-F5646DC5A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62D2B-B5B2-4844-B1AA-5F9C8DF2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3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C5A84-BF81-A048-A963-937A1EC2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38AC7-8526-8344-A08B-8DF6B7F35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F4383-7DBA-D444-A9B3-6EF8A1356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52DE1-77C4-AF49-B35C-F3C9AE27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4B8F9-0C73-4A40-A2F9-A3802B14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A7DE7-5E5D-D043-A560-8E0A751C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5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9B04-6043-8D44-8F5C-A649B827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66435-6F95-5340-A89B-717E1A027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564B3-C3CA-5D46-928D-72A46FA8B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786D3-48BD-6541-856C-66A4A378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E9B60-5C27-2A44-889F-EADE7455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AEBA2-B20F-C042-B4FC-327E7E1A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4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FC543-061D-A54E-91DB-6ADEA2C7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537C8-D711-0E4D-9AAA-3DF153A80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45D7-D1C5-9048-9F67-5134E1E38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AB5DC-9D9C-9F44-997D-D8CADFE66123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822A1-F3C8-AD46-A1B7-5ABF28556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2BD87-A8F6-6444-81B0-5DB20143B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CF3E8-3BEC-2E4A-B49A-CC303A03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5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47B088-EAD4-5E46-8A7C-8737C27E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7" y="0"/>
            <a:ext cx="824682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15ABB4-80A1-934F-B6C9-DC8DECFBB4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98" t="18018" r="18393" b="18379"/>
          <a:stretch/>
        </p:blipFill>
        <p:spPr>
          <a:xfrm>
            <a:off x="8352018" y="2402237"/>
            <a:ext cx="3839981" cy="262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90163-0B39-E842-B33A-D95B2B998402}"/>
              </a:ext>
            </a:extLst>
          </p:cNvPr>
          <p:cNvSpPr txBox="1"/>
          <p:nvPr/>
        </p:nvSpPr>
        <p:spPr>
          <a:xfrm>
            <a:off x="321278" y="370703"/>
            <a:ext cx="494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69BC2E-DB81-4C45-8B9D-C2D763AB8BBB}"/>
              </a:ext>
            </a:extLst>
          </p:cNvPr>
          <p:cNvSpPr txBox="1"/>
          <p:nvPr/>
        </p:nvSpPr>
        <p:spPr>
          <a:xfrm>
            <a:off x="261554" y="3510003"/>
            <a:ext cx="6137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G4I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33B8A-1F8F-F145-BBF3-4B66C31B3B07}"/>
              </a:ext>
            </a:extLst>
          </p:cNvPr>
          <p:cNvSpPr txBox="1"/>
          <p:nvPr/>
        </p:nvSpPr>
        <p:spPr>
          <a:xfrm>
            <a:off x="4664677" y="3559431"/>
            <a:ext cx="772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Tomp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EBC79B-09BE-9A45-B53B-4F8F693E307A}"/>
              </a:ext>
            </a:extLst>
          </p:cNvPr>
          <p:cNvSpPr txBox="1"/>
          <p:nvPr/>
        </p:nvSpPr>
        <p:spPr>
          <a:xfrm>
            <a:off x="4386652" y="370703"/>
            <a:ext cx="772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SBM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6287C-0A6F-4948-A2FF-0A050A432190}"/>
              </a:ext>
            </a:extLst>
          </p:cNvPr>
          <p:cNvSpPr txBox="1"/>
          <p:nvPr/>
        </p:nvSpPr>
        <p:spPr>
          <a:xfrm>
            <a:off x="9205993" y="945397"/>
            <a:ext cx="21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Pmin_obs</a:t>
            </a:r>
            <a:r>
              <a:rPr lang="en-US" dirty="0"/>
              <a:t>=914 </a:t>
            </a:r>
            <a:r>
              <a:rPr lang="en-US" dirty="0" err="1"/>
              <a:t>hPa</a:t>
            </a:r>
            <a:endParaRPr lang="en-US" dirty="0"/>
          </a:p>
          <a:p>
            <a:r>
              <a:rPr lang="en-US" dirty="0" err="1"/>
              <a:t>Vmax_obs</a:t>
            </a:r>
            <a:r>
              <a:rPr lang="en-US" dirty="0"/>
              <a:t>=74m/s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D65AD2-2CEE-E54B-93FF-625F9ECE4D70}"/>
              </a:ext>
            </a:extLst>
          </p:cNvPr>
          <p:cNvSpPr txBox="1"/>
          <p:nvPr/>
        </p:nvSpPr>
        <p:spPr>
          <a:xfrm>
            <a:off x="1048870" y="44826"/>
            <a:ext cx="237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2019-09-02_0400Z</a:t>
            </a:r>
          </a:p>
        </p:txBody>
      </p:sp>
    </p:spTree>
    <p:extLst>
      <p:ext uri="{BB962C8B-B14F-4D97-AF65-F5344CB8AC3E}">
        <p14:creationId xmlns:p14="http://schemas.microsoft.com/office/powerpoint/2010/main" val="410971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294C2-C9FC-0843-AC67-7672B766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70" y="0"/>
            <a:ext cx="82360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B9BB1-FD2E-F644-8D4E-C9A998B2E12A}"/>
              </a:ext>
            </a:extLst>
          </p:cNvPr>
          <p:cNvSpPr txBox="1"/>
          <p:nvPr/>
        </p:nvSpPr>
        <p:spPr>
          <a:xfrm>
            <a:off x="2150081" y="339707"/>
            <a:ext cx="494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4805A-D82C-4746-AB14-5229E5DCAAE1}"/>
              </a:ext>
            </a:extLst>
          </p:cNvPr>
          <p:cNvSpPr txBox="1"/>
          <p:nvPr/>
        </p:nvSpPr>
        <p:spPr>
          <a:xfrm>
            <a:off x="2090357" y="3479007"/>
            <a:ext cx="6137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G4I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32A97-422C-D34D-94D7-928F3BCA70AA}"/>
              </a:ext>
            </a:extLst>
          </p:cNvPr>
          <p:cNvSpPr txBox="1"/>
          <p:nvPr/>
        </p:nvSpPr>
        <p:spPr>
          <a:xfrm>
            <a:off x="6493480" y="3528435"/>
            <a:ext cx="772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Tomp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9D6F3A-7F54-1A4E-8FC5-CA4F52456B92}"/>
              </a:ext>
            </a:extLst>
          </p:cNvPr>
          <p:cNvSpPr txBox="1"/>
          <p:nvPr/>
        </p:nvSpPr>
        <p:spPr>
          <a:xfrm>
            <a:off x="6215455" y="339707"/>
            <a:ext cx="772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SBM</a:t>
            </a:r>
          </a:p>
        </p:txBody>
      </p:sp>
    </p:spTree>
    <p:extLst>
      <p:ext uri="{BB962C8B-B14F-4D97-AF65-F5344CB8AC3E}">
        <p14:creationId xmlns:p14="http://schemas.microsoft.com/office/powerpoint/2010/main" val="771807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</Words>
  <Application>Microsoft Macintosh PowerPoint</Application>
  <PresentationFormat>Widescreen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Leighton, Hua Chen</dc:creator>
  <cp:lastModifiedBy>Leighton, Hua Chen</cp:lastModifiedBy>
  <cp:revision>4</cp:revision>
  <dcterms:created xsi:type="dcterms:W3CDTF">2020-10-13T15:18:22Z</dcterms:created>
  <dcterms:modified xsi:type="dcterms:W3CDTF">2020-10-13T16:15:41Z</dcterms:modified>
</cp:coreProperties>
</file>